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721" r:id="rId3"/>
  </p:sldMasterIdLst>
  <p:notesMasterIdLst>
    <p:notesMasterId r:id="rId64"/>
  </p:notesMasterIdLst>
  <p:sldIdLst>
    <p:sldId id="301" r:id="rId4"/>
    <p:sldId id="302" r:id="rId5"/>
    <p:sldId id="802" r:id="rId6"/>
    <p:sldId id="293" r:id="rId7"/>
    <p:sldId id="605" r:id="rId8"/>
    <p:sldId id="797" r:id="rId9"/>
    <p:sldId id="745" r:id="rId10"/>
    <p:sldId id="709" r:id="rId11"/>
    <p:sldId id="710" r:id="rId12"/>
    <p:sldId id="708" r:id="rId13"/>
    <p:sldId id="768" r:id="rId14"/>
    <p:sldId id="747" r:id="rId15"/>
    <p:sldId id="798" r:id="rId16"/>
    <p:sldId id="749" r:id="rId17"/>
    <p:sldId id="283" r:id="rId18"/>
    <p:sldId id="734" r:id="rId19"/>
    <p:sldId id="735" r:id="rId20"/>
    <p:sldId id="732" r:id="rId21"/>
    <p:sldId id="733" r:id="rId22"/>
    <p:sldId id="736" r:id="rId23"/>
    <p:sldId id="799" r:id="rId24"/>
    <p:sldId id="289" r:id="rId25"/>
    <p:sldId id="737" r:id="rId26"/>
    <p:sldId id="738" r:id="rId27"/>
    <p:sldId id="739" r:id="rId28"/>
    <p:sldId id="800" r:id="rId29"/>
    <p:sldId id="748" r:id="rId30"/>
    <p:sldId id="769" r:id="rId31"/>
    <p:sldId id="803" r:id="rId32"/>
    <p:sldId id="772" r:id="rId33"/>
    <p:sldId id="773" r:id="rId34"/>
    <p:sldId id="787" r:id="rId35"/>
    <p:sldId id="789" r:id="rId36"/>
    <p:sldId id="288" r:id="rId37"/>
    <p:sldId id="790" r:id="rId38"/>
    <p:sldId id="771" r:id="rId39"/>
    <p:sldId id="774" r:id="rId40"/>
    <p:sldId id="767" r:id="rId41"/>
    <p:sldId id="750" r:id="rId42"/>
    <p:sldId id="770" r:id="rId43"/>
    <p:sldId id="776" r:id="rId44"/>
    <p:sldId id="788" r:id="rId45"/>
    <p:sldId id="775" r:id="rId46"/>
    <p:sldId id="791" r:id="rId47"/>
    <p:sldId id="766" r:id="rId48"/>
    <p:sldId id="741" r:id="rId49"/>
    <p:sldId id="777" r:id="rId50"/>
    <p:sldId id="780" r:id="rId51"/>
    <p:sldId id="779" r:id="rId52"/>
    <p:sldId id="786" r:id="rId53"/>
    <p:sldId id="781" r:id="rId54"/>
    <p:sldId id="782" r:id="rId55"/>
    <p:sldId id="783" r:id="rId56"/>
    <p:sldId id="784" r:id="rId57"/>
    <p:sldId id="785" r:id="rId58"/>
    <p:sldId id="778" r:id="rId59"/>
    <p:sldId id="742" r:id="rId60"/>
    <p:sldId id="843" r:id="rId61"/>
    <p:sldId id="256" r:id="rId62"/>
    <p:sldId id="257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hley Poulton" initials="AP" lastIdx="3" clrIdx="0">
    <p:extLst>
      <p:ext uri="{19B8F6BF-5375-455C-9EA6-DF929625EA0E}">
        <p15:presenceInfo xmlns:p15="http://schemas.microsoft.com/office/powerpoint/2012/main" userId="3843911aa314f4d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  <a:srgbClr val="0692CC"/>
    <a:srgbClr val="3B3C3F"/>
    <a:srgbClr val="097AB3"/>
    <a:srgbClr val="1F4E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18"/>
    <p:restoredTop sz="93725" autoAdjust="0"/>
  </p:normalViewPr>
  <p:slideViewPr>
    <p:cSldViewPr snapToGrid="0">
      <p:cViewPr varScale="1">
        <p:scale>
          <a:sx n="102" d="100"/>
          <a:sy n="102" d="100"/>
        </p:scale>
        <p:origin x="200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E25D72-4ABE-B442-8387-ED1D41F90040}" type="datetimeFigureOut">
              <a:rPr lang="en-US" smtClean="0"/>
              <a:t>11/9/22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F45F75-8A4F-6F43-8827-7C21A211A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04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12189F-35E1-4DA3-9F12-2244F84E5C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6431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371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12285D-B62D-0345-9A0E-5D91D31CA9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3715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562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3715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12285D-B62D-0345-9A0E-5D91D31CA9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3715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1134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12285D-B62D-0345-9A0E-5D91D31CA9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2634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F32E3-07FA-4987-A9FA-2E37E08F0B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D4B7A9-D0EA-4AB9-92F3-8177EC63C4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BC9D3-A5F8-4D95-AD53-643BC36DE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91C2-D36C-4D2C-B858-CBDA63ECF2E2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9B676-8AB2-4634-BB72-558A53A55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86B39-7425-4E5B-A64E-56590909F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AAA-7CC1-4B78-95AA-F4C5D357C8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7331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6648B-C4CC-49C1-A424-462ECD0D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08AA38-0038-4EF2-8684-6D6D885FF3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5AD15-5F07-4519-BADD-343926490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91C2-D36C-4D2C-B858-CBDA63ECF2E2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D4249-F206-411F-A25A-396886BE4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78D60-8B05-4C00-AE8C-B0A23DEB3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AAA-7CC1-4B78-95AA-F4C5D357C8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1629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29FECE-CE69-4FE6-AAEE-8698C797F2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1E10D3-F5EE-427D-BBB5-698D14E5D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43AF2-26F1-48C7-9545-A498D99D5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91C2-D36C-4D2C-B858-CBDA63ECF2E2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A7FC9-6CD0-4316-A532-E5586124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09CCB-87AC-4A7B-9628-495F8247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AAA-7CC1-4B78-95AA-F4C5D357C8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169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320882" y="2042985"/>
            <a:ext cx="5032919" cy="3339071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2533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838201" y="2042985"/>
            <a:ext cx="5032919" cy="3339071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2533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97049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hor Contact"/>
          <p:cNvSpPr>
            <a:spLocks noGrp="1"/>
          </p:cNvSpPr>
          <p:nvPr>
            <p:ph type="body" sz="quarter" idx="12" hasCustomPrompt="1"/>
          </p:nvPr>
        </p:nvSpPr>
        <p:spPr>
          <a:xfrm>
            <a:off x="2838076" y="5649117"/>
            <a:ext cx="6038989" cy="291159"/>
          </a:xfrm>
        </p:spPr>
        <p:txBody>
          <a:bodyPr anchor="ctr"/>
          <a:lstStyle>
            <a:lvl1pPr marL="0" indent="0" algn="l">
              <a:buFontTx/>
              <a:buNone/>
              <a:defRPr sz="1800" b="0" i="0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@</a:t>
            </a:r>
            <a:r>
              <a:rPr lang="en-US" dirty="0" err="1"/>
              <a:t>authortwitter</a:t>
            </a:r>
            <a:r>
              <a:rPr lang="en-US" dirty="0"/>
              <a:t>   www.authorsite.com</a:t>
            </a:r>
          </a:p>
        </p:txBody>
      </p:sp>
      <p:sp>
        <p:nvSpPr>
          <p:cNvPr id="12" name="Author Title"/>
          <p:cNvSpPr>
            <a:spLocks noGrp="1"/>
          </p:cNvSpPr>
          <p:nvPr>
            <p:ph type="body" sz="quarter" idx="14" hasCustomPrompt="1"/>
          </p:nvPr>
        </p:nvSpPr>
        <p:spPr>
          <a:xfrm>
            <a:off x="2838076" y="5297609"/>
            <a:ext cx="6038989" cy="190400"/>
          </a:xfrm>
        </p:spPr>
        <p:txBody>
          <a:bodyPr anchor="ctr"/>
          <a:lstStyle>
            <a:lvl1pPr marL="0" indent="0" algn="l">
              <a:buFontTx/>
              <a:buNone/>
              <a:defRPr sz="1600" b="0" i="0" cap="all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AUTHOR TITLE IN ALL CAPS  </a:t>
            </a:r>
          </a:p>
        </p:txBody>
      </p:sp>
      <p:sp>
        <p:nvSpPr>
          <p:cNvPr id="13" name="Author Name"/>
          <p:cNvSpPr>
            <a:spLocks noGrp="1"/>
          </p:cNvSpPr>
          <p:nvPr>
            <p:ph type="body" sz="quarter" idx="10" hasCustomPrompt="1"/>
          </p:nvPr>
        </p:nvSpPr>
        <p:spPr>
          <a:xfrm>
            <a:off x="2838075" y="4957765"/>
            <a:ext cx="3544396" cy="291159"/>
          </a:xfrm>
        </p:spPr>
        <p:txBody>
          <a:bodyPr anchor="ctr"/>
          <a:lstStyle>
            <a:lvl1pPr marL="0" indent="0" algn="l">
              <a:buFontTx/>
              <a:buNone/>
              <a:defRPr sz="2400" b="0" i="0" baseline="0">
                <a:solidFill>
                  <a:schemeClr val="accent1"/>
                </a:solidFill>
                <a:latin typeface="Gotham Medium" panose="02000604030000020004" pitchFamily="50" charset="0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963976" y="4623383"/>
            <a:ext cx="1627632" cy="1627632"/>
          </a:xfrm>
          <a:prstGeom prst="ellipse">
            <a:avLst/>
          </a:prstGeom>
          <a:noFill/>
          <a:ln>
            <a:solidFill>
              <a:srgbClr val="F8F8F8"/>
            </a:solidFill>
          </a:ln>
        </p:spPr>
        <p:txBody>
          <a:bodyPr anchor="ctr"/>
          <a:lstStyle>
            <a:lvl1pPr algn="ctr">
              <a:defRPr sz="20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Click to add author photo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963976" y="3293590"/>
            <a:ext cx="10516334" cy="1006258"/>
          </a:xfrm>
        </p:spPr>
        <p:txBody>
          <a:bodyPr/>
          <a:lstStyle>
            <a:lvl1pPr marL="0" indent="0">
              <a:buNone/>
              <a:defRPr sz="2800" b="0" i="0" cap="all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MODULE ONE TITLE IN ALL CAPS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711696" y="2996630"/>
            <a:ext cx="10768615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964084" y="394775"/>
            <a:ext cx="10516226" cy="2381119"/>
          </a:xfrm>
        </p:spPr>
        <p:txBody>
          <a:bodyPr anchor="b"/>
          <a:lstStyle>
            <a:lvl1pPr algn="l">
              <a:defRPr sz="4500" b="0" i="0" spc="-112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Course/Module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3722969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"/>
            <a:ext cx="463549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70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355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635500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463041" y="0"/>
            <a:ext cx="14630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0" dirty="0">
                <a:latin typeface="Gotham Medium" panose="02000604030000020004" pitchFamily="50" charset="0"/>
              </a:rPr>
              <a:t>This bullet list is </a:t>
            </a:r>
            <a:r>
              <a:rPr lang="en-US" sz="140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40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400" b="0" dirty="0">
                <a:latin typeface="Gotham Medium" panose="02000604030000020004" pitchFamily="50" charset="0"/>
              </a:rPr>
              <a:t>with </a:t>
            </a:r>
            <a:r>
              <a:rPr lang="en-US" sz="140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181600" y="328231"/>
            <a:ext cx="6463307" cy="5990425"/>
          </a:xfrm>
        </p:spPr>
        <p:txBody>
          <a:bodyPr anchor="ctr"/>
          <a:lstStyle>
            <a:lvl1pPr algn="l">
              <a:lnSpc>
                <a:spcPct val="100000"/>
              </a:lnSpc>
              <a:defRPr sz="2400" baseline="0">
                <a:solidFill>
                  <a:schemeClr val="accent1"/>
                </a:solidFill>
                <a:latin typeface="+mn-lt"/>
              </a:defRPr>
            </a:lvl1pPr>
            <a:lvl2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743783" y="1825870"/>
            <a:ext cx="3147933" cy="670243"/>
          </a:xfrm>
        </p:spPr>
        <p:txBody>
          <a:bodyPr anchor="b" anchorCtr="0"/>
          <a:lstStyle>
            <a:lvl1pPr marL="0" indent="0" algn="ctr">
              <a:buNone/>
              <a:defRPr sz="3600" baseline="0">
                <a:solidFill>
                  <a:schemeClr val="bg1"/>
                </a:solidFill>
                <a:latin typeface="+mj-lt"/>
              </a:defRPr>
            </a:lvl1pPr>
            <a:lvl2pPr marL="297088" indent="0" algn="ctr">
              <a:buNone/>
              <a:defRPr sz="3600">
                <a:latin typeface="+mj-lt"/>
              </a:defRPr>
            </a:lvl2pPr>
            <a:lvl3pPr marL="596206" indent="0" algn="ctr">
              <a:buNone/>
              <a:defRPr sz="3600">
                <a:latin typeface="+mj-lt"/>
              </a:defRPr>
            </a:lvl3pPr>
            <a:lvl4pPr marL="882694" indent="0" algn="ctr">
              <a:buNone/>
              <a:defRPr sz="3600">
                <a:latin typeface="+mj-lt"/>
              </a:defRPr>
            </a:lvl4pPr>
            <a:lvl5pPr marL="1097017" indent="0" algn="ct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06878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/>
          <p:cNvSpPr>
            <a:spLocks noGrp="1"/>
          </p:cNvSpPr>
          <p:nvPr>
            <p:ph type="title" hasCustomPrompt="1"/>
          </p:nvPr>
        </p:nvSpPr>
        <p:spPr>
          <a:xfrm>
            <a:off x="1410074" y="541868"/>
            <a:ext cx="10070237" cy="2800626"/>
          </a:xfrm>
        </p:spPr>
        <p:txBody>
          <a:bodyPr anchor="b"/>
          <a:lstStyle>
            <a:lvl1pPr algn="r">
              <a:defRPr b="0" i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Click to Add Section Header in Title Case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711696" y="3429000"/>
            <a:ext cx="10768615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849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="0" i="0" baseline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1271855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00312" y="1913448"/>
            <a:ext cx="4572617" cy="1403345"/>
          </a:xfrm>
        </p:spPr>
        <p:txBody>
          <a:bodyPr lIns="91440"/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Topic or Title Introduction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085850" y="642938"/>
            <a:ext cx="3669602" cy="5572124"/>
          </a:xfrm>
        </p:spPr>
        <p:txBody>
          <a:bodyPr anchor="ctr"/>
          <a:lstStyle>
            <a:lvl1pPr algn="ctr">
              <a:defRPr sz="3200" baseline="0">
                <a:latin typeface="+mj-lt"/>
              </a:defRPr>
            </a:lvl1pPr>
          </a:lstStyle>
          <a:p>
            <a:r>
              <a:rPr lang="en-US" dirty="0"/>
              <a:t>Insert Icon Only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5900312" y="3653756"/>
            <a:ext cx="4572617" cy="1539466"/>
          </a:xfrm>
        </p:spPr>
        <p:txBody>
          <a:bodyPr lIns="91440" tIns="0" rIns="91440" bIns="0"/>
          <a:lstStyle>
            <a:lvl1pPr marL="0" indent="0" algn="l">
              <a:lnSpc>
                <a:spcPts val="2700"/>
              </a:lnSpc>
              <a:spcBef>
                <a:spcPts val="600"/>
              </a:spcBef>
              <a:buNone/>
              <a:defRPr sz="2000" b="0" i="0" baseline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Add a short bit of description text in this area. This should be a quick intro slide to an idea without a lot of text. Stick to a few sentences.</a:t>
            </a:r>
          </a:p>
        </p:txBody>
      </p:sp>
    </p:spTree>
    <p:extLst>
      <p:ext uri="{BB962C8B-B14F-4D97-AF65-F5344CB8AC3E}">
        <p14:creationId xmlns:p14="http://schemas.microsoft.com/office/powerpoint/2010/main" val="35425232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23938" y="4113728"/>
            <a:ext cx="6744127" cy="744028"/>
          </a:xfrm>
        </p:spPr>
        <p:txBody>
          <a:bodyPr lIns="91440"/>
          <a:lstStyle>
            <a:lvl1pPr algn="ctr">
              <a:lnSpc>
                <a:spcPts val="5000"/>
              </a:lnSpc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Topic or Title Introduction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076105" y="714375"/>
            <a:ext cx="4039791" cy="3288903"/>
          </a:xfrm>
        </p:spPr>
        <p:txBody>
          <a:bodyPr anchor="ctr"/>
          <a:lstStyle>
            <a:lvl1pPr algn="ctr">
              <a:defRPr sz="3200" baseline="0">
                <a:latin typeface="+mj-lt"/>
              </a:defRPr>
            </a:lvl1pPr>
          </a:lstStyle>
          <a:p>
            <a:r>
              <a:rPr lang="en-US" dirty="0"/>
              <a:t>Insert Icon Only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2895388" y="4968206"/>
            <a:ext cx="6401227" cy="1218282"/>
          </a:xfrm>
        </p:spPr>
        <p:txBody>
          <a:bodyPr lIns="91440" tIns="0" rIns="91440" bIns="0"/>
          <a:lstStyle>
            <a:lvl1pPr marL="0" indent="0" algn="ctr">
              <a:lnSpc>
                <a:spcPts val="2700"/>
              </a:lnSpc>
              <a:spcBef>
                <a:spcPts val="600"/>
              </a:spcBef>
              <a:buNone/>
              <a:defRPr sz="2000" b="0" i="0" baseline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Add a short bit of description text in this area. This should be a quick intro slide to an idea without a lot of text. Stick to a few sentences.</a:t>
            </a:r>
          </a:p>
        </p:txBody>
      </p:sp>
    </p:spTree>
    <p:extLst>
      <p:ext uri="{BB962C8B-B14F-4D97-AF65-F5344CB8AC3E}">
        <p14:creationId xmlns:p14="http://schemas.microsoft.com/office/powerpoint/2010/main" val="10304736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06518" y="1904604"/>
            <a:ext cx="1097280" cy="1100432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064231" y="1828800"/>
            <a:ext cx="3793645" cy="1252043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2064231" y="3258098"/>
            <a:ext cx="3793645" cy="1252043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064231" y="4687396"/>
            <a:ext cx="3793645" cy="1252043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6" hasCustomPrompt="1"/>
          </p:nvPr>
        </p:nvSpPr>
        <p:spPr>
          <a:xfrm>
            <a:off x="717550" y="3335478"/>
            <a:ext cx="1097280" cy="1097280"/>
          </a:xfrm>
        </p:spPr>
        <p:txBody>
          <a:bodyPr anchor="ctr"/>
          <a:lstStyle>
            <a:lvl1pPr algn="ctr"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8" name="Content Placeholder 4"/>
          <p:cNvSpPr>
            <a:spLocks noGrp="1"/>
          </p:cNvSpPr>
          <p:nvPr>
            <p:ph sz="quarter" idx="27" hasCustomPrompt="1"/>
          </p:nvPr>
        </p:nvSpPr>
        <p:spPr>
          <a:xfrm>
            <a:off x="706518" y="4763200"/>
            <a:ext cx="1097280" cy="1097280"/>
          </a:xfrm>
        </p:spPr>
        <p:txBody>
          <a:bodyPr anchor="ctr"/>
          <a:lstStyle>
            <a:lvl1pPr algn="ctr"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45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6334132" y="1899050"/>
            <a:ext cx="1097280" cy="1100432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7691845" y="1823246"/>
            <a:ext cx="3793645" cy="1252043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7691845" y="3252544"/>
            <a:ext cx="3793645" cy="1252043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691845" y="4681842"/>
            <a:ext cx="3793645" cy="1252043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Content Placeholder 4"/>
          <p:cNvSpPr>
            <a:spLocks noGrp="1"/>
          </p:cNvSpPr>
          <p:nvPr>
            <p:ph sz="quarter" idx="32" hasCustomPrompt="1"/>
          </p:nvPr>
        </p:nvSpPr>
        <p:spPr>
          <a:xfrm>
            <a:off x="6345164" y="3329924"/>
            <a:ext cx="1097280" cy="1097280"/>
          </a:xfrm>
        </p:spPr>
        <p:txBody>
          <a:bodyPr anchor="ctr"/>
          <a:lstStyle>
            <a:lvl1pPr algn="ctr"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0" name="Content Placeholder 4"/>
          <p:cNvSpPr>
            <a:spLocks noGrp="1"/>
          </p:cNvSpPr>
          <p:nvPr>
            <p:ph sz="quarter" idx="33" hasCustomPrompt="1"/>
          </p:nvPr>
        </p:nvSpPr>
        <p:spPr>
          <a:xfrm>
            <a:off x="6334132" y="4757646"/>
            <a:ext cx="1097280" cy="1097280"/>
          </a:xfrm>
        </p:spPr>
        <p:txBody>
          <a:bodyPr anchor="ctr"/>
          <a:lstStyle>
            <a:lvl1pPr algn="ctr"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1625646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BF1C4-860E-420F-857D-B37BB17E6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D717E-3098-464B-98FA-CC779D2C2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BC1EB-57D3-4DEF-B541-7EAA995C3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91C2-D36C-4D2C-B858-CBDA63ECF2E2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43BB3-A9C0-4C1F-AA42-74922F05A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71473-BB09-4494-B958-6F78147C9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AAA-7CC1-4B78-95AA-F4C5D357C8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2451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7261348" y="1828800"/>
            <a:ext cx="4224142" cy="1252043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7261348" y="3258098"/>
            <a:ext cx="4224142" cy="1252043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7261348" y="4687396"/>
            <a:ext cx="4224142" cy="1252043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706520" y="1633728"/>
            <a:ext cx="4353162" cy="4596385"/>
          </a:xfrm>
        </p:spPr>
        <p:txBody>
          <a:bodyPr anchor="ctr"/>
          <a:lstStyle>
            <a:lvl1pPr algn="l">
              <a:lnSpc>
                <a:spcPct val="100000"/>
              </a:lnSpc>
              <a:defRPr sz="2400">
                <a:solidFill>
                  <a:schemeClr val="accent1"/>
                </a:solidFill>
                <a:latin typeface="+mn-lt"/>
              </a:defRPr>
            </a:lvl1pPr>
            <a:lvl2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427235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2286114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5860372" y="1904604"/>
            <a:ext cx="1097280" cy="1100432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860372" y="3333902"/>
            <a:ext cx="1097280" cy="1100432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27" hasCustomPrompt="1"/>
          </p:nvPr>
        </p:nvSpPr>
        <p:spPr>
          <a:xfrm>
            <a:off x="5850018" y="4763200"/>
            <a:ext cx="1097280" cy="1100432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413716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211046" y="1828800"/>
            <a:ext cx="4224142" cy="1252043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2211046" y="3258098"/>
            <a:ext cx="4224142" cy="1252043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211046" y="4687396"/>
            <a:ext cx="4224142" cy="1252043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936632" y="1633728"/>
            <a:ext cx="4548858" cy="4596385"/>
          </a:xfrm>
        </p:spPr>
        <p:txBody>
          <a:bodyPr anchor="ctr"/>
          <a:lstStyle>
            <a:lvl1pPr algn="l">
              <a:lnSpc>
                <a:spcPct val="100000"/>
              </a:lnSpc>
              <a:defRPr sz="2400">
                <a:solidFill>
                  <a:schemeClr val="accent1"/>
                </a:solidFill>
                <a:latin typeface="+mn-lt"/>
              </a:defRPr>
            </a:lvl1pPr>
            <a:lvl2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427235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2286114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716872" y="1904604"/>
            <a:ext cx="1131448" cy="1100432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716872" y="3333902"/>
            <a:ext cx="1131448" cy="1100432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27" hasCustomPrompt="1"/>
          </p:nvPr>
        </p:nvSpPr>
        <p:spPr>
          <a:xfrm>
            <a:off x="706518" y="4763200"/>
            <a:ext cx="1131448" cy="1100432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178236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88903" y="2798630"/>
            <a:ext cx="2730207" cy="1641453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icon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05975" y="4725166"/>
            <a:ext cx="3296065" cy="352404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000" b="0" i="0" baseline="0">
                <a:solidFill>
                  <a:schemeClr val="accent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705974" y="5186451"/>
            <a:ext cx="3296066" cy="1238656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8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description text on these lines. Keep it short and simple.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4654524" y="2798630"/>
            <a:ext cx="2730207" cy="1641453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icon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371596" y="4725166"/>
            <a:ext cx="3296065" cy="352404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000" b="0" i="0" baseline="0">
                <a:solidFill>
                  <a:schemeClr val="accent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4371594" y="5186451"/>
            <a:ext cx="3296066" cy="1238656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8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description text on these lines. Keep it short and simple.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8322658" y="2798630"/>
            <a:ext cx="2730207" cy="1641453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icon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037216" y="4725166"/>
            <a:ext cx="3296065" cy="352404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000" b="0" i="0" baseline="0">
                <a:solidFill>
                  <a:schemeClr val="accent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8037214" y="5186451"/>
            <a:ext cx="3296066" cy="1238656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8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description text on these lines. Keep it short and simple.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705973" y="1310606"/>
            <a:ext cx="10779516" cy="1188658"/>
          </a:xfrm>
        </p:spPr>
        <p:txBody>
          <a:bodyPr lIns="182880" tIns="0" rIns="182880" bIns="0" anchor="ctr"/>
          <a:lstStyle>
            <a:lvl1pPr marL="0" indent="0" algn="l">
              <a:spcBef>
                <a:spcPts val="600"/>
              </a:spcBef>
              <a:buNone/>
              <a:defRPr sz="20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Add a short bit of description text in this area. Try keeping the text on a slide to a minimum. But sometimes we know descriptions are necessary. </a:t>
            </a:r>
          </a:p>
        </p:txBody>
      </p:sp>
    </p:spTree>
    <p:extLst>
      <p:ext uri="{BB962C8B-B14F-4D97-AF65-F5344CB8AC3E}">
        <p14:creationId xmlns:p14="http://schemas.microsoft.com/office/powerpoint/2010/main" val="550573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(Optio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46355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70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355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35500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2054619"/>
            <a:ext cx="4629149" cy="491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6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181601" y="328231"/>
            <a:ext cx="6463307" cy="5990425"/>
          </a:xfrm>
        </p:spPr>
        <p:txBody>
          <a:bodyPr anchor="ctr"/>
          <a:lstStyle>
            <a:lvl1pPr algn="l">
              <a:lnSpc>
                <a:spcPct val="100000"/>
              </a:lnSpc>
              <a:defRPr sz="2400" baseline="0">
                <a:solidFill>
                  <a:schemeClr val="accent2"/>
                </a:solidFill>
              </a:defRPr>
            </a:lvl1pPr>
            <a:lvl2pPr algn="l">
              <a:defRPr sz="24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24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24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24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2"/>
                </a:solidFill>
              </a:defRPr>
            </a:lvl6pPr>
            <a:lvl7pPr>
              <a:defRPr>
                <a:solidFill>
                  <a:schemeClr val="accent2"/>
                </a:solidFill>
              </a:defRPr>
            </a:lvl7pPr>
            <a:lvl8pPr>
              <a:defRPr>
                <a:solidFill>
                  <a:schemeClr val="accent2"/>
                </a:solidFill>
              </a:defRPr>
            </a:lvl8pPr>
            <a:lvl9pPr marL="2286114" indent="0">
              <a:buNone/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-1463041" y="0"/>
            <a:ext cx="14630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0" dirty="0">
                <a:latin typeface="Gotham Medium" panose="02000604030000020004" pitchFamily="50" charset="0"/>
              </a:rPr>
              <a:t>This bullet list is </a:t>
            </a:r>
            <a:r>
              <a:rPr lang="en-US" sz="140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40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400" b="0" dirty="0">
                <a:latin typeface="Gotham Medium" panose="02000604030000020004" pitchFamily="50" charset="0"/>
              </a:rPr>
              <a:t>with </a:t>
            </a:r>
            <a:r>
              <a:rPr lang="en-US" sz="140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6518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117466" y="1828801"/>
            <a:ext cx="4267334" cy="2429933"/>
          </a:xfrm>
        </p:spPr>
        <p:txBody>
          <a:bodyPr lIns="182880" tIns="0" rIns="182880" bIns="0" anchor="ctr"/>
          <a:lstStyle>
            <a:lvl1pPr marL="0" indent="0" algn="ctr">
              <a:buNone/>
              <a:defRPr sz="24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marL="297088" indent="0" algn="l">
              <a:buNone/>
              <a:defRPr sz="2200"/>
            </a:lvl2pPr>
            <a:lvl3pPr marL="596206" indent="0" algn="l">
              <a:buNone/>
              <a:defRPr sz="2200"/>
            </a:lvl3pPr>
            <a:lvl4pPr marL="883120" indent="0" algn="l">
              <a:buNone/>
              <a:defRPr sz="2200"/>
            </a:lvl4pPr>
            <a:lvl5pPr marL="1096777" indent="0" algn="l">
              <a:buNone/>
              <a:defRPr sz="220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image or icon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05973" y="4568350"/>
            <a:ext cx="5095377" cy="1408906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394000" y="4568350"/>
            <a:ext cx="5095377" cy="1408906"/>
          </a:xfrm>
        </p:spPr>
        <p:txBody>
          <a:bodyPr lIns="182880" tIns="0" rIns="182880" bIns="0"/>
          <a:lstStyle>
            <a:lvl1pPr marL="0" indent="0" algn="ctr">
              <a:spcBef>
                <a:spcPts val="600"/>
              </a:spcBef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808974" y="1829393"/>
            <a:ext cx="4265426" cy="2429340"/>
          </a:xfrm>
        </p:spPr>
        <p:txBody>
          <a:bodyPr lIns="182880" tIns="0" rIns="182880" bIns="0" anchor="ctr"/>
          <a:lstStyle>
            <a:lvl1pPr marL="0" indent="0" algn="ctr">
              <a:buNone/>
              <a:defRPr sz="24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marL="297088" indent="0" algn="l">
              <a:buNone/>
              <a:defRPr sz="2200"/>
            </a:lvl2pPr>
            <a:lvl3pPr marL="596206" indent="0" algn="l">
              <a:buNone/>
              <a:defRPr sz="2200"/>
            </a:lvl3pPr>
            <a:lvl4pPr marL="883120" indent="0" algn="l">
              <a:buNone/>
              <a:defRPr sz="2200"/>
            </a:lvl4pPr>
            <a:lvl5pPr marL="1096777" indent="0" algn="l">
              <a:buNone/>
              <a:defRPr sz="220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image or icon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932735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081602" y="1828800"/>
            <a:ext cx="2550598" cy="2442596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4817659" y="1825884"/>
            <a:ext cx="2556688" cy="2448428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8568648" y="1842230"/>
            <a:ext cx="2522550" cy="2415736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05975" y="4568512"/>
            <a:ext cx="3296065" cy="1231106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0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456693" y="4568512"/>
            <a:ext cx="3296065" cy="1231106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0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181891" y="4568512"/>
            <a:ext cx="3296065" cy="1231106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0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76225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3470670" y="1831340"/>
            <a:ext cx="2503258" cy="2658533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01336" y="4683936"/>
            <a:ext cx="2503258" cy="1231106"/>
          </a:xfrm>
        </p:spPr>
        <p:txBody>
          <a:bodyPr lIns="182880" tIns="0" rIns="182880" bIns="0"/>
          <a:lstStyle>
            <a:lvl1pPr marL="0" indent="0" algn="ctr">
              <a:spcBef>
                <a:spcPts val="600"/>
              </a:spcBef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26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6245474" y="1831341"/>
            <a:ext cx="2503258" cy="2658533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8982232" y="1831341"/>
            <a:ext cx="2503258" cy="2658533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464068" y="4683936"/>
            <a:ext cx="2503258" cy="1231106"/>
          </a:xfrm>
        </p:spPr>
        <p:txBody>
          <a:bodyPr lIns="182880" tIns="0" rIns="182880" bIns="0"/>
          <a:lstStyle>
            <a:lvl1pPr marL="0" indent="0" algn="ctr">
              <a:spcBef>
                <a:spcPts val="600"/>
              </a:spcBef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226800" y="4683936"/>
            <a:ext cx="2503258" cy="1231106"/>
          </a:xfrm>
        </p:spPr>
        <p:txBody>
          <a:bodyPr lIns="182880" tIns="0" rIns="182880" bIns="0"/>
          <a:lstStyle>
            <a:lvl1pPr marL="0" indent="0" algn="ctr">
              <a:spcBef>
                <a:spcPts val="600"/>
              </a:spcBef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8991098" y="4683936"/>
            <a:ext cx="2503258" cy="1231106"/>
          </a:xfrm>
        </p:spPr>
        <p:txBody>
          <a:bodyPr lIns="182880" tIns="0" rIns="182880" bIns="0"/>
          <a:lstStyle>
            <a:lvl1pPr marL="0" indent="0" algn="ctr">
              <a:spcBef>
                <a:spcPts val="600"/>
              </a:spcBef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95866" y="1831341"/>
            <a:ext cx="2503258" cy="2658533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</p:spTree>
    <p:extLst>
      <p:ext uri="{BB962C8B-B14F-4D97-AF65-F5344CB8AC3E}">
        <p14:creationId xmlns:p14="http://schemas.microsoft.com/office/powerpoint/2010/main" val="1598605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8163932" y="1828801"/>
            <a:ext cx="3311130" cy="1393959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168570" y="3365945"/>
            <a:ext cx="3296065" cy="472978"/>
          </a:xfrm>
        </p:spPr>
        <p:txBody>
          <a:bodyPr lIns="182880" tIns="0" rIns="182880" bIns="0"/>
          <a:lstStyle>
            <a:lvl1pPr algn="ctr"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8163932" y="4026038"/>
            <a:ext cx="3311130" cy="1393959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4437273" y="5563182"/>
            <a:ext cx="3296065" cy="472978"/>
          </a:xfrm>
        </p:spPr>
        <p:txBody>
          <a:bodyPr lIns="182880" tIns="0" rIns="182880" bIns="0"/>
          <a:lstStyle>
            <a:lvl1pPr algn="ctr"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01336" y="1828801"/>
            <a:ext cx="3311130" cy="1393959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05975" y="3365945"/>
            <a:ext cx="3296065" cy="472978"/>
          </a:xfrm>
        </p:spPr>
        <p:txBody>
          <a:bodyPr lIns="182880" tIns="0" rIns="182880" bIns="0"/>
          <a:lstStyle>
            <a:lvl1pPr marL="0" indent="0" algn="ctr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4443062" y="1828801"/>
            <a:ext cx="3311130" cy="1393959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447700" y="3365945"/>
            <a:ext cx="3296065" cy="472978"/>
          </a:xfrm>
        </p:spPr>
        <p:txBody>
          <a:bodyPr lIns="182880" tIns="0" rIns="182880" bIns="0"/>
          <a:lstStyle>
            <a:lvl1pPr algn="ctr"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701336" y="4026038"/>
            <a:ext cx="3311130" cy="1393959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705975" y="5563182"/>
            <a:ext cx="3296065" cy="472978"/>
          </a:xfrm>
        </p:spPr>
        <p:txBody>
          <a:bodyPr lIns="182880" tIns="0" rIns="182880" bIns="0"/>
          <a:lstStyle>
            <a:lvl1pPr algn="ctr"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4443062" y="4026038"/>
            <a:ext cx="3311130" cy="1393959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178998" y="5563182"/>
            <a:ext cx="3296065" cy="472978"/>
          </a:xfrm>
        </p:spPr>
        <p:txBody>
          <a:bodyPr lIns="182880" tIns="0" rIns="182880" bIns="0"/>
          <a:lstStyle>
            <a:lvl1pPr algn="ctr"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9459810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16872" y="1764144"/>
            <a:ext cx="883328" cy="859114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928814" y="1567681"/>
            <a:ext cx="9264090" cy="1252043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716872" y="3324002"/>
            <a:ext cx="883328" cy="859114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928814" y="3127539"/>
            <a:ext cx="9264090" cy="1252043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716872" y="4883860"/>
            <a:ext cx="883328" cy="859114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928814" y="4687396"/>
            <a:ext cx="9264090" cy="1252043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1876425" y="1690781"/>
            <a:ext cx="0" cy="100584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1876425" y="3250639"/>
            <a:ext cx="0" cy="100584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1876425" y="4810496"/>
            <a:ext cx="0" cy="100584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65858" y="1774964"/>
            <a:ext cx="785356" cy="785356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762126" y="1710442"/>
            <a:ext cx="9264090" cy="914400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49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765858" y="2966073"/>
            <a:ext cx="785356" cy="785356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762126" y="2901551"/>
            <a:ext cx="9264090" cy="914400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765858" y="4130264"/>
            <a:ext cx="785356" cy="785356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762126" y="4065742"/>
            <a:ext cx="9264090" cy="914400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765858" y="5294455"/>
            <a:ext cx="785356" cy="785356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762126" y="5229933"/>
            <a:ext cx="9264090" cy="914400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719262" y="1756162"/>
            <a:ext cx="0" cy="82296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1719262" y="2947271"/>
            <a:ext cx="0" cy="82296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719262" y="4111462"/>
            <a:ext cx="0" cy="82296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1719262" y="5275653"/>
            <a:ext cx="0" cy="82296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05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5E7E7-275C-48C6-91CD-1BF624554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07247F-4EE5-4F62-9631-F7B39AD98B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1A816-CE68-40C0-AAED-63CB7EA82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91C2-D36C-4D2C-B858-CBDA63ECF2E2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09757-BCD6-4719-A4DB-3BE9D1BF2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35731-26A0-4C36-839F-F1E98A892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AAA-7CC1-4B78-95AA-F4C5D357C8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67146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87742" y="1703416"/>
            <a:ext cx="685800" cy="685800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822120" y="1678946"/>
            <a:ext cx="9264090" cy="734743"/>
          </a:xfrm>
        </p:spPr>
        <p:txBody>
          <a:bodyPr lIns="4572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822120" y="2646986"/>
            <a:ext cx="9264090" cy="734743"/>
          </a:xfrm>
        </p:spPr>
        <p:txBody>
          <a:bodyPr lIns="4572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822120" y="3568491"/>
            <a:ext cx="9264090" cy="734743"/>
          </a:xfrm>
        </p:spPr>
        <p:txBody>
          <a:bodyPr lIns="4572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822120" y="4514467"/>
            <a:ext cx="9264090" cy="734743"/>
          </a:xfrm>
        </p:spPr>
        <p:txBody>
          <a:bodyPr lIns="4572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829014" y="5457220"/>
            <a:ext cx="9264090" cy="734743"/>
          </a:xfrm>
        </p:spPr>
        <p:txBody>
          <a:bodyPr lIns="4572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887742" y="2671456"/>
            <a:ext cx="685800" cy="685800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1" name="Content Placeholder 11"/>
          <p:cNvSpPr>
            <a:spLocks noGrp="1"/>
          </p:cNvSpPr>
          <p:nvPr>
            <p:ph sz="quarter" idx="25" hasCustomPrompt="1"/>
          </p:nvPr>
        </p:nvSpPr>
        <p:spPr>
          <a:xfrm>
            <a:off x="887742" y="3592961"/>
            <a:ext cx="685800" cy="685800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887742" y="4538937"/>
            <a:ext cx="685800" cy="685800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3" name="Content Placeholder 11"/>
          <p:cNvSpPr>
            <a:spLocks noGrp="1"/>
          </p:cNvSpPr>
          <p:nvPr>
            <p:ph sz="quarter" idx="27" hasCustomPrompt="1"/>
          </p:nvPr>
        </p:nvSpPr>
        <p:spPr>
          <a:xfrm>
            <a:off x="887742" y="5481690"/>
            <a:ext cx="685800" cy="685800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733550" y="1680556"/>
            <a:ext cx="0" cy="73152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1733550" y="2648596"/>
            <a:ext cx="0" cy="73152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1733550" y="3570101"/>
            <a:ext cx="0" cy="73152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1733550" y="4516077"/>
            <a:ext cx="0" cy="73152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1733550" y="5458830"/>
            <a:ext cx="0" cy="73152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28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217330" y="2182986"/>
            <a:ext cx="5257800" cy="3488267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706515" y="2182986"/>
            <a:ext cx="5257800" cy="3488267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796305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8051306" y="2178584"/>
            <a:ext cx="3429000" cy="3496733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376320" y="2178584"/>
            <a:ext cx="3429000" cy="3496733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701335" y="2178584"/>
            <a:ext cx="3429000" cy="3496733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195150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217330" y="4088337"/>
            <a:ext cx="5257800" cy="1618875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701336" y="4088337"/>
            <a:ext cx="5257800" cy="1618875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217330" y="2193545"/>
            <a:ext cx="5257800" cy="1618875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701336" y="2193545"/>
            <a:ext cx="5257800" cy="1618875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312421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6230520" y="4052680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2555535" y="4052680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8051306" y="2174240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376320" y="2174240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706518" y="2174240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996819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8051306" y="4042520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4376320" y="4042520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701335" y="4042520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8051306" y="2164080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376320" y="2164080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701335" y="2164080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804681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a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2323988"/>
            <a:ext cx="12192000" cy="453401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1828801"/>
            <a:ext cx="4281714" cy="65314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74904" y="2633472"/>
            <a:ext cx="11436096" cy="3740904"/>
          </a:xfrm>
        </p:spPr>
        <p:txBody>
          <a:bodyPr anchor="ctr"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8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0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119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701335" y="1160400"/>
            <a:ext cx="10778972" cy="369553"/>
          </a:xfrm>
        </p:spPr>
        <p:txBody>
          <a:bodyPr anchor="ctr"/>
          <a:lstStyle>
            <a:lvl1pPr algn="ctr">
              <a:defRPr sz="220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374905" y="1938054"/>
            <a:ext cx="3696353" cy="447826"/>
          </a:xfrm>
        </p:spPr>
        <p:txBody>
          <a:bodyPr anchor="ctr"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6538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wo Tabbed Sec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2323988"/>
            <a:ext cx="5932448" cy="453401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1828801"/>
            <a:ext cx="4281714" cy="65314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76484" y="2756014"/>
            <a:ext cx="5098766" cy="3618362"/>
          </a:xfrm>
        </p:spPr>
        <p:txBody>
          <a:bodyPr anchor="ctr"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8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0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119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701335" y="1160400"/>
            <a:ext cx="10778972" cy="369553"/>
          </a:xfrm>
        </p:spPr>
        <p:txBody>
          <a:bodyPr anchor="ctr"/>
          <a:lstStyle>
            <a:lvl1pPr algn="ctr">
              <a:defRPr sz="220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76483" y="1934333"/>
            <a:ext cx="3626557" cy="442077"/>
          </a:xfrm>
        </p:spPr>
        <p:txBody>
          <a:bodyPr anchor="ctr"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6259552" y="2323988"/>
            <a:ext cx="5932448" cy="453401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6259552" y="1828801"/>
            <a:ext cx="4281714" cy="65314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6624320" y="2755900"/>
            <a:ext cx="5212080" cy="3695700"/>
          </a:xfrm>
        </p:spPr>
        <p:txBody>
          <a:bodyPr anchor="ctr"/>
          <a:lstStyle>
            <a:lvl1pPr>
              <a:defRPr sz="1800">
                <a:solidFill>
                  <a:schemeClr val="bg1"/>
                </a:solidFill>
                <a:latin typeface="Roboto Mono" charset="0"/>
                <a:ea typeface="Roboto Mono" charset="0"/>
                <a:cs typeface="Roboto Mono" charset="0"/>
              </a:defRPr>
            </a:lvl1pPr>
          </a:lstStyle>
          <a:p>
            <a:pPr lvl="0"/>
            <a:r>
              <a:rPr lang="en-US"/>
              <a:t>Click to add code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6624638" y="1933576"/>
            <a:ext cx="3738562" cy="442913"/>
          </a:xfrm>
        </p:spPr>
        <p:txBody>
          <a:bodyPr anchor="ctr"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0304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with Tab and Output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7899658" y="2323988"/>
            <a:ext cx="4281714" cy="45340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8600992" y="2615862"/>
            <a:ext cx="3045576" cy="3758514"/>
          </a:xfrm>
        </p:spPr>
        <p:txBody>
          <a:bodyPr anchor="ctr" anchorCtr="0"/>
          <a:lstStyle>
            <a:lvl1pPr marL="0" indent="0">
              <a:buNone/>
              <a:defRPr sz="18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8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0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119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Console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-1" y="2323988"/>
            <a:ext cx="7899657" cy="453401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1828801"/>
            <a:ext cx="4281714" cy="65314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74905" y="2615862"/>
            <a:ext cx="7125929" cy="3758514"/>
          </a:xfrm>
        </p:spPr>
        <p:txBody>
          <a:bodyPr anchor="ctr" anchorCtr="0"/>
          <a:lstStyle>
            <a:lvl1pPr marL="0" indent="0">
              <a:buNone/>
              <a:defRPr sz="180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8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0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119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Code Title-Output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701335" y="1160400"/>
            <a:ext cx="10778972" cy="369553"/>
          </a:xfrm>
        </p:spPr>
        <p:txBody>
          <a:bodyPr anchor="ctr"/>
          <a:lstStyle>
            <a:lvl1pPr algn="ctr">
              <a:defRPr sz="220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7" hasCustomPrompt="1"/>
          </p:nvPr>
        </p:nvSpPr>
        <p:spPr>
          <a:xfrm>
            <a:off x="365759" y="1934333"/>
            <a:ext cx="3606801" cy="442077"/>
          </a:xfrm>
        </p:spPr>
        <p:txBody>
          <a:bodyPr anchor="ctr"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3236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Title Left and Tab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4460535" y="495187"/>
            <a:ext cx="7731465" cy="636281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4460536" y="1"/>
            <a:ext cx="4281714" cy="65314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738586" y="787062"/>
            <a:ext cx="7038886" cy="5573397"/>
          </a:xfrm>
        </p:spPr>
        <p:txBody>
          <a:bodyPr anchor="ctr" anchorCtr="0"/>
          <a:lstStyle>
            <a:lvl1pPr marL="0" indent="0">
              <a:buNone/>
              <a:defRPr sz="180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8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0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119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64976" y="3022262"/>
            <a:ext cx="3526453" cy="635338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sz="30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Code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738688" y="105532"/>
            <a:ext cx="3810952" cy="442077"/>
          </a:xfrm>
        </p:spPr>
        <p:txBody>
          <a:bodyPr anchor="ctr"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234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78FAD-99C4-422E-BCFA-F3746993B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0D579-5FA4-4A30-A533-F6986976BE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DD496E-C2FA-450E-89DC-30D6297038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3A739-E8A8-47DB-843E-DEE6D551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91C2-D36C-4D2C-B858-CBDA63ECF2E2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1EE986-4BFC-4CDC-8CC5-D5AD0DBB8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603872-B8EA-46AC-93F2-7A90524A7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AAA-7CC1-4B78-95AA-F4C5D357C8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46890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a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495187"/>
            <a:ext cx="12192000" cy="636281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1"/>
            <a:ext cx="4281714" cy="65314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787062"/>
            <a:ext cx="11436096" cy="5699083"/>
          </a:xfrm>
        </p:spPr>
        <p:txBody>
          <a:bodyPr anchor="ctr" anchorCtr="0"/>
          <a:lstStyle>
            <a:lvl1pPr marL="0" indent="0">
              <a:buNone/>
              <a:defRPr sz="180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8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0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119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65761" y="157116"/>
            <a:ext cx="3265547" cy="419592"/>
          </a:xfrm>
        </p:spPr>
        <p:txBody>
          <a:bodyPr anchor="ctr"/>
          <a:lstStyle>
            <a:lvl1pPr>
              <a:defRPr sz="16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72839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74904" y="1458410"/>
            <a:ext cx="11414760" cy="4915966"/>
          </a:xfrm>
        </p:spPr>
        <p:txBody>
          <a:bodyPr anchor="ctr"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8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0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119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4904" y="377072"/>
            <a:ext cx="11414760" cy="437131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Code Title-Output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374905" y="914954"/>
            <a:ext cx="11414759" cy="369553"/>
          </a:xfrm>
        </p:spPr>
        <p:txBody>
          <a:bodyPr anchor="ctr"/>
          <a:lstStyle>
            <a:lvl1pPr algn="ctr">
              <a:defRPr sz="220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</p:spTree>
    <p:extLst>
      <p:ext uri="{BB962C8B-B14F-4D97-AF65-F5344CB8AC3E}">
        <p14:creationId xmlns:p14="http://schemas.microsoft.com/office/powerpoint/2010/main" val="129802141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Half Page with Tab and Output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642812"/>
            <a:ext cx="12192000" cy="22151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0" y="2149450"/>
            <a:ext cx="12192000" cy="260911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1" y="1654264"/>
            <a:ext cx="3980329" cy="65314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74904" y="2441325"/>
            <a:ext cx="11402568" cy="2014928"/>
          </a:xfrm>
        </p:spPr>
        <p:txBody>
          <a:bodyPr anchor="ctr" anchorCtr="0"/>
          <a:lstStyle>
            <a:lvl1pPr marL="0" indent="0">
              <a:buNone/>
              <a:defRPr sz="180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8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0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119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80088" y="588392"/>
            <a:ext cx="11317222" cy="437131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Code Title Half Page-Output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74904" y="5124351"/>
            <a:ext cx="11402568" cy="1367856"/>
          </a:xfrm>
        </p:spPr>
        <p:txBody>
          <a:bodyPr anchor="t" anchorCtr="0"/>
          <a:lstStyle>
            <a:lvl1pPr marL="0" indent="0">
              <a:buNone/>
              <a:defRPr sz="18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8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0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119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output or other items</a:t>
            </a:r>
          </a:p>
        </p:txBody>
      </p:sp>
      <p:sp>
        <p:nvSpPr>
          <p:cNvPr id="12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365760" y="1811782"/>
            <a:ext cx="2915924" cy="419592"/>
          </a:xfrm>
        </p:spPr>
        <p:txBody>
          <a:bodyPr anchor="ctr"/>
          <a:lstStyle>
            <a:lvl1pPr>
              <a:defRPr sz="16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file name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374904" y="1160400"/>
            <a:ext cx="11322406" cy="369553"/>
          </a:xfrm>
        </p:spPr>
        <p:txBody>
          <a:bodyPr anchor="ctr"/>
          <a:lstStyle>
            <a:lvl1pPr algn="ctr">
              <a:defRPr sz="220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</p:spTree>
    <p:extLst>
      <p:ext uri="{BB962C8B-B14F-4D97-AF65-F5344CB8AC3E}">
        <p14:creationId xmlns:p14="http://schemas.microsoft.com/office/powerpoint/2010/main" val="11606122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Dark Half Page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"/>
            <a:ext cx="12192000" cy="38882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70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74904" y="560174"/>
            <a:ext cx="11390376" cy="3039761"/>
          </a:xfrm>
        </p:spPr>
        <p:txBody>
          <a:bodyPr anchor="b"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8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0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119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74904" y="4094208"/>
            <a:ext cx="11390376" cy="437131"/>
          </a:xfr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374904" y="4737288"/>
            <a:ext cx="11390376" cy="1835981"/>
          </a:xfrm>
        </p:spPr>
        <p:txBody>
          <a:bodyPr anchor="t"/>
          <a:lstStyle>
            <a:lvl1pPr marL="0" indent="0">
              <a:defRPr sz="2200" baseline="0">
                <a:latin typeface="+mn-lt"/>
              </a:defRPr>
            </a:lvl1pPr>
            <a:lvl2pPr>
              <a:defRPr sz="22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>
              <a:defRPr sz="22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>
              <a:defRPr sz="22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>
              <a:defRPr sz="2400" b="0" i="0">
                <a:latin typeface="+mn-lt"/>
                <a:ea typeface="Gotham Light" pitchFamily="50" charset="0"/>
                <a:cs typeface="Gotham Light" pitchFamily="50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916397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"/>
            <a:ext cx="12192000" cy="388825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70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74904" y="560174"/>
            <a:ext cx="11390376" cy="3039761"/>
          </a:xfrm>
        </p:spPr>
        <p:txBody>
          <a:bodyPr anchor="b"/>
          <a:lstStyle>
            <a:lvl1pPr marL="0" indent="0">
              <a:buNone/>
              <a:defRPr sz="1800" baseline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8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0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119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74904" y="4094208"/>
            <a:ext cx="11390376" cy="437131"/>
          </a:xfr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374904" y="4737288"/>
            <a:ext cx="11390376" cy="1835981"/>
          </a:xfrm>
        </p:spPr>
        <p:txBody>
          <a:bodyPr anchor="t"/>
          <a:lstStyle>
            <a:lvl1pPr marL="0" indent="0">
              <a:defRPr sz="2200" baseline="0">
                <a:latin typeface="+mn-lt"/>
              </a:defRPr>
            </a:lvl1pPr>
            <a:lvl2pPr>
              <a:defRPr sz="22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>
              <a:defRPr sz="22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>
              <a:defRPr sz="22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>
              <a:defRPr sz="2400" b="0" i="0">
                <a:latin typeface="+mn-lt"/>
                <a:ea typeface="Gotham Light" pitchFamily="50" charset="0"/>
                <a:cs typeface="Gotham Light" pitchFamily="50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299260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74904" y="1403174"/>
            <a:ext cx="11426952" cy="4971203"/>
          </a:xfrm>
        </p:spPr>
        <p:txBody>
          <a:bodyPr anchor="ctr"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8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0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119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4904" y="588392"/>
            <a:ext cx="11426952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27301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Full Page with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74904" y="1403174"/>
            <a:ext cx="11426952" cy="4971203"/>
          </a:xfrm>
        </p:spPr>
        <p:txBody>
          <a:bodyPr anchor="ctr"/>
          <a:lstStyle>
            <a:lvl1pPr marL="0" indent="0">
              <a:buNone/>
              <a:defRPr sz="1800" baseline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8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0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119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4904" y="588392"/>
            <a:ext cx="11426952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2295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Dark Half Page Vertical with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6096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31" tIns="45716" rIns="91431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4904" y="487681"/>
            <a:ext cx="5306568" cy="5884799"/>
          </a:xfrm>
        </p:spPr>
        <p:txBody>
          <a:bodyPr anchor="t"/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1pPr>
            <a:lvl2pPr marL="297088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2pPr>
            <a:lvl3pPr marL="596204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3pPr>
            <a:lvl4pPr marL="883119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4pPr>
            <a:lvl5pPr marL="1096775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470904" y="487681"/>
            <a:ext cx="5269992" cy="5884799"/>
          </a:xfrm>
        </p:spPr>
        <p:txBody>
          <a:bodyPr/>
          <a:lstStyle>
            <a:lvl1pPr marL="284178" indent="-284178">
              <a:lnSpc>
                <a:spcPts val="2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defRPr sz="1800" baseline="0">
                <a:solidFill>
                  <a:schemeClr val="tx1"/>
                </a:solidFill>
              </a:defRPr>
            </a:lvl1pPr>
            <a:lvl2pPr marL="284178" indent="0">
              <a:lnSpc>
                <a:spcPts val="2000"/>
              </a:lnSpc>
              <a:buFontTx/>
              <a:buNone/>
              <a:defRPr/>
            </a:lvl2pPr>
            <a:lvl3pPr marL="284178" indent="0">
              <a:buFontTx/>
              <a:buNone/>
              <a:defRPr/>
            </a:lvl3pPr>
            <a:lvl4pPr marL="284178" indent="0">
              <a:buFontTx/>
              <a:buNone/>
              <a:defRPr/>
            </a:lvl4pPr>
            <a:lvl5pPr marL="284178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a note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Line your note up with the corresponding code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49813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Vertical Page with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31" tIns="45716" rIns="91431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4904" y="487681"/>
            <a:ext cx="5306568" cy="5884799"/>
          </a:xfrm>
        </p:spPr>
        <p:txBody>
          <a:bodyPr anchor="t"/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  <a:lvl2pPr marL="297088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2pPr>
            <a:lvl3pPr marL="596204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3pPr>
            <a:lvl4pPr marL="883119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4pPr>
            <a:lvl5pPr marL="1096775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470904" y="487681"/>
            <a:ext cx="5269992" cy="5884799"/>
          </a:xfrm>
        </p:spPr>
        <p:txBody>
          <a:bodyPr/>
          <a:lstStyle>
            <a:lvl1pPr marL="284178" indent="-284178">
              <a:lnSpc>
                <a:spcPts val="2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defRPr sz="1800" baseline="0">
                <a:solidFill>
                  <a:schemeClr val="tx1"/>
                </a:solidFill>
              </a:defRPr>
            </a:lvl1pPr>
            <a:lvl2pPr marL="284178" indent="0">
              <a:lnSpc>
                <a:spcPts val="2000"/>
              </a:lnSpc>
              <a:buFontTx/>
              <a:buNone/>
              <a:defRPr/>
            </a:lvl2pPr>
            <a:lvl3pPr marL="284178" indent="0">
              <a:buFontTx/>
              <a:buNone/>
              <a:defRPr/>
            </a:lvl3pPr>
            <a:lvl4pPr marL="284178" indent="0">
              <a:buFontTx/>
              <a:buNone/>
              <a:defRPr/>
            </a:lvl4pPr>
            <a:lvl5pPr marL="284178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a note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Line your note up with the corresponding code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8760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73529" y="426705"/>
            <a:ext cx="3518807" cy="5990425"/>
          </a:xfrm>
        </p:spPr>
        <p:txBody>
          <a:bodyPr anchor="ctr"/>
          <a:lstStyle>
            <a:lvl1pPr algn="r">
              <a:defRPr sz="2400">
                <a:solidFill>
                  <a:schemeClr val="accent1"/>
                </a:solidFill>
                <a:latin typeface="+mn-lt"/>
              </a:defRPr>
            </a:lvl1pPr>
            <a:lvl2pPr marL="586033" indent="-288944" algn="r">
              <a:buFont typeface="Myriad Pro" panose="020B0503030403020204" pitchFamily="34" charset="0"/>
              <a:buChar char=" "/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118" indent="-286912" algn="r">
              <a:buFont typeface="Myriad Pro" panose="020B0503030403020204" pitchFamily="34" charset="0"/>
              <a:buChar char=" "/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096779" indent="-213659" algn="r">
              <a:buFont typeface="Myriad Pro" panose="020B0503030403020204" pitchFamily="34" charset="0"/>
              <a:buChar char=" "/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096777" indent="0" algn="r">
              <a:buFont typeface="Myriad Pro" panose="020B0503030403020204" pitchFamily="34" charset="0"/>
              <a:buNone/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584700" y="426705"/>
            <a:ext cx="0" cy="5990425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069712" y="1598904"/>
            <a:ext cx="6273479" cy="3646025"/>
          </a:xfrm>
        </p:spPr>
        <p:txBody>
          <a:bodyPr anchor="ctr"/>
          <a:lstStyle>
            <a:lvl1pPr>
              <a:lnSpc>
                <a:spcPct val="100000"/>
              </a:lnSpc>
              <a:defRPr sz="3600" b="0" i="0">
                <a:latin typeface="+mj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-1463041" y="0"/>
            <a:ext cx="14630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0" dirty="0">
                <a:latin typeface="Gotham Medium" panose="02000604030000020004" pitchFamily="50" charset="0"/>
              </a:rPr>
              <a:t>This slide is </a:t>
            </a:r>
            <a:r>
              <a:rPr lang="en-US" sz="140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40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400" b="0" dirty="0">
                <a:latin typeface="Gotham Medium" panose="02000604030000020004" pitchFamily="50" charset="0"/>
              </a:rPr>
              <a:t>with </a:t>
            </a:r>
            <a:r>
              <a:rPr lang="en-US" sz="140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65727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B5BD9-5E48-4A6B-9E78-7F25964BE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2CBC4B-7B83-449A-9CC5-DA105D26F4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DBB42E-5CFA-4841-85D7-C4A2F35575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AD299F-5530-4E10-9214-FA3E6E9B73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E622D5-8AC4-42CA-B3F6-4B73F66020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634E27-D380-4CD3-96FC-566BB43BE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91C2-D36C-4D2C-B858-CBDA63ECF2E2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0FA306-F8DF-4116-9DD1-CA83F7379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BE306E-1773-4EA8-B78F-BFC0EE01F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AAA-7CC1-4B78-95AA-F4C5D357C8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601219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037365" y="426705"/>
            <a:ext cx="6776355" cy="5990425"/>
          </a:xfrm>
        </p:spPr>
        <p:txBody>
          <a:bodyPr anchor="ctr"/>
          <a:lstStyle>
            <a:lvl1pPr algn="l">
              <a:lnSpc>
                <a:spcPct val="100000"/>
              </a:lnSpc>
              <a:defRPr sz="2400">
                <a:solidFill>
                  <a:schemeClr val="accent1"/>
                </a:solidFill>
                <a:latin typeface="+mn-lt"/>
              </a:defRPr>
            </a:lvl1pPr>
            <a:lvl2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427235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2286114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longer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584700" y="426705"/>
            <a:ext cx="0" cy="5990425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748145" y="1598904"/>
            <a:ext cx="3383892" cy="3646025"/>
          </a:xfrm>
        </p:spPr>
        <p:txBody>
          <a:bodyPr anchor="ctr"/>
          <a:lstStyle>
            <a:lvl1pPr algn="r">
              <a:lnSpc>
                <a:spcPct val="100000"/>
              </a:lnSpc>
              <a:defRPr sz="3600" b="0" i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463041" y="0"/>
            <a:ext cx="14630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0" dirty="0">
                <a:latin typeface="Gotham Medium" panose="02000604030000020004" pitchFamily="50" charset="0"/>
              </a:rPr>
              <a:t>This slide is </a:t>
            </a:r>
            <a:r>
              <a:rPr lang="en-US" sz="140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40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400" b="0" dirty="0">
                <a:latin typeface="Gotham Medium" panose="02000604030000020004" pitchFamily="50" charset="0"/>
              </a:rPr>
              <a:t>with </a:t>
            </a:r>
            <a:r>
              <a:rPr lang="en-US" sz="140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2687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6519" y="583181"/>
            <a:ext cx="10778971" cy="437131"/>
          </a:xfrm>
        </p:spPr>
        <p:txBody>
          <a:bodyPr/>
          <a:lstStyle/>
          <a:p>
            <a:r>
              <a:rPr lang="en-US" dirty="0"/>
              <a:t>Click to Add Slide Title in Title Case</a:t>
            </a:r>
          </a:p>
        </p:txBody>
      </p:sp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037365" y="1570616"/>
            <a:ext cx="6776355" cy="4130938"/>
          </a:xfrm>
        </p:spPr>
        <p:txBody>
          <a:bodyPr anchor="ctr"/>
          <a:lstStyle>
            <a:lvl1pPr algn="l">
              <a:lnSpc>
                <a:spcPct val="100000"/>
              </a:lnSpc>
              <a:defRPr sz="2400">
                <a:solidFill>
                  <a:schemeClr val="accent1"/>
                </a:solidFill>
                <a:latin typeface="+mn-lt"/>
              </a:defRPr>
            </a:lvl1pPr>
            <a:lvl2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427235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2286114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longer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584700" y="1570616"/>
            <a:ext cx="0" cy="4130938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706519" y="1813071"/>
            <a:ext cx="3425519" cy="3646025"/>
          </a:xfrm>
        </p:spPr>
        <p:txBody>
          <a:bodyPr anchor="ctr"/>
          <a:lstStyle>
            <a:lvl1pPr algn="r">
              <a:lnSpc>
                <a:spcPct val="100000"/>
              </a:lnSpc>
              <a:defRPr sz="2800" b="0" i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pPr lvl="0"/>
            <a:r>
              <a:rPr lang="en-US" dirty="0"/>
              <a:t>Click to Add Title </a:t>
            </a:r>
            <a:br>
              <a:rPr lang="en-US" dirty="0"/>
            </a:br>
            <a:r>
              <a:rPr lang="en-US" dirty="0"/>
              <a:t>or Click Icon 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</p:spTree>
    <p:extLst>
      <p:ext uri="{BB962C8B-B14F-4D97-AF65-F5344CB8AC3E}">
        <p14:creationId xmlns:p14="http://schemas.microsoft.com/office/powerpoint/2010/main" val="302380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648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0"/>
            <a:ext cx="4635499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" y="0"/>
            <a:ext cx="463549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181600" y="328231"/>
            <a:ext cx="6463307" cy="5990425"/>
          </a:xfrm>
        </p:spPr>
        <p:txBody>
          <a:bodyPr anchor="ctr"/>
          <a:lstStyle>
            <a:lvl1pPr algn="l">
              <a:lnSpc>
                <a:spcPct val="100000"/>
              </a:lnSpc>
              <a:defRPr sz="2400" baseline="0">
                <a:solidFill>
                  <a:schemeClr val="accent1"/>
                </a:solidFill>
                <a:latin typeface="+mn-lt"/>
              </a:defRPr>
            </a:lvl1pPr>
            <a:lvl2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4635499" cy="6858000"/>
          </a:xfrm>
          <a:solidFill>
            <a:schemeClr val="bg1"/>
          </a:solidFill>
        </p:spPr>
        <p:txBody>
          <a:bodyPr anchor="ctr"/>
          <a:lstStyle>
            <a:lvl1pPr algn="ctr">
              <a:defRPr>
                <a:latin typeface="+mj-lt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</p:spTree>
    <p:extLst>
      <p:ext uri="{BB962C8B-B14F-4D97-AF65-F5344CB8AC3E}">
        <p14:creationId xmlns:p14="http://schemas.microsoft.com/office/powerpoint/2010/main" val="402124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267201" y="3006661"/>
            <a:ext cx="6859483" cy="17251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0" i="0">
                <a:solidFill>
                  <a:schemeClr val="accent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spcBef>
                <a:spcPts val="600"/>
              </a:spcBef>
              <a:defRPr baseline="0"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4267201" y="2071872"/>
            <a:ext cx="6859483" cy="833377"/>
          </a:xfrm>
        </p:spPr>
        <p:txBody>
          <a:bodyPr anchor="b">
            <a:normAutofit/>
          </a:bodyPr>
          <a:lstStyle>
            <a:lvl1pPr algn="l">
              <a:defRPr sz="3600" spc="-112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34252" y="2025856"/>
            <a:ext cx="2891818" cy="2891818"/>
          </a:xfrm>
          <a:prstGeom prst="ellipse">
            <a:avLst/>
          </a:prstGeom>
          <a:noFill/>
          <a:ln>
            <a:solidFill>
              <a:srgbClr val="F8F8F8"/>
            </a:solidFill>
          </a:ln>
        </p:spPr>
        <p:txBody>
          <a:bodyPr anchor="ctr"/>
          <a:lstStyle>
            <a:lvl1pPr algn="ctr">
              <a:defRPr sz="20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</p:spTree>
    <p:extLst>
      <p:ext uri="{BB962C8B-B14F-4D97-AF65-F5344CB8AC3E}">
        <p14:creationId xmlns:p14="http://schemas.microsoft.com/office/powerpoint/2010/main" val="98039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2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6096000" y="1762126"/>
            <a:ext cx="0" cy="464547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06519" y="1762125"/>
            <a:ext cx="5152416" cy="438150"/>
          </a:xfrm>
        </p:spPr>
        <p:txBody>
          <a:bodyPr/>
          <a:lstStyle>
            <a:lvl1pPr algn="r"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Compare item one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06519" y="2428876"/>
            <a:ext cx="5152417" cy="3978728"/>
          </a:xfrm>
        </p:spPr>
        <p:txBody>
          <a:bodyPr/>
          <a:lstStyle>
            <a:lvl1pPr marL="0" indent="0" algn="r">
              <a:lnSpc>
                <a:spcPct val="90000"/>
              </a:lnSpc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6333067" y="1762125"/>
            <a:ext cx="5152421" cy="438150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Compare item two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333066" y="2428876"/>
            <a:ext cx="5152422" cy="3978728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672177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2015068" y="1114004"/>
            <a:ext cx="8170333" cy="4629992"/>
          </a:xfrm>
          <a:noFill/>
          <a:ln>
            <a:noFill/>
          </a:ln>
        </p:spPr>
        <p:txBody>
          <a:bodyPr anchor="ctr">
            <a:normAutofit/>
          </a:bodyPr>
          <a:lstStyle>
            <a:lvl1pPr algn="ctr">
              <a:defRPr sz="4800" spc="-112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4053904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1056445" y="1076328"/>
            <a:ext cx="10070239" cy="2720171"/>
          </a:xfrm>
        </p:spPr>
        <p:txBody>
          <a:bodyPr anchor="b">
            <a:normAutofit/>
          </a:bodyPr>
          <a:lstStyle>
            <a:lvl1pPr marL="0" marR="0" indent="0" algn="l" defTabSz="58603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200" b="0" i="0" smtClean="0">
                <a:solidFill>
                  <a:schemeClr val="accent4"/>
                </a:solidFill>
                <a:effectLst/>
              </a:defRPr>
            </a:lvl1pPr>
          </a:lstStyle>
          <a:p>
            <a:r>
              <a:rPr lang="en-US" dirty="0"/>
              <a:t>“Life is trying things to see if </a:t>
            </a:r>
            <a:br>
              <a:rPr lang="en-US" dirty="0"/>
            </a:br>
            <a:r>
              <a:rPr lang="en-US" dirty="0"/>
              <a:t>they work.”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55982" y="3990977"/>
            <a:ext cx="10070513" cy="561975"/>
          </a:xfrm>
        </p:spPr>
        <p:txBody>
          <a:bodyPr/>
          <a:lstStyle>
            <a:lvl1pPr marL="0" indent="0">
              <a:buNone/>
              <a:defRPr sz="2400" b="0" i="0"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</a:lstStyle>
          <a:p>
            <a:pPr lvl="0"/>
            <a:r>
              <a:rPr lang="en-US" dirty="0"/>
              <a:t>Ray Bradbury</a:t>
            </a:r>
          </a:p>
        </p:txBody>
      </p:sp>
    </p:spTree>
    <p:extLst>
      <p:ext uri="{BB962C8B-B14F-4D97-AF65-F5344CB8AC3E}">
        <p14:creationId xmlns:p14="http://schemas.microsoft.com/office/powerpoint/2010/main" val="21102039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1056445" y="745959"/>
            <a:ext cx="10070239" cy="3724308"/>
          </a:xfrm>
        </p:spPr>
        <p:txBody>
          <a:bodyPr anchor="b">
            <a:normAutofit/>
          </a:bodyPr>
          <a:lstStyle>
            <a:lvl1pPr marL="0" marR="0" indent="0" algn="l" defTabSz="58603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000" b="0" i="0" smtClean="0">
                <a:effectLst/>
              </a:defRPr>
            </a:lvl1pPr>
          </a:lstStyle>
          <a:p>
            <a:r>
              <a:rPr lang="en-US" dirty="0"/>
              <a:t>“It had long since come to my attention that people of accomplishment rarely sat back and let things happen to them. They went out and happened to things.”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55982" y="4664745"/>
            <a:ext cx="10070513" cy="561975"/>
          </a:xfrm>
        </p:spPr>
        <p:txBody>
          <a:bodyPr/>
          <a:lstStyle>
            <a:lvl1pPr marL="0" indent="0">
              <a:buNone/>
              <a:defRPr sz="2400" b="0" i="0"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</a:lstStyle>
          <a:p>
            <a:pPr lvl="0"/>
            <a:r>
              <a:rPr lang="en-US" dirty="0"/>
              <a:t>Leonardo Da Vinci</a:t>
            </a:r>
          </a:p>
        </p:txBody>
      </p:sp>
    </p:spTree>
    <p:extLst>
      <p:ext uri="{BB962C8B-B14F-4D97-AF65-F5344CB8AC3E}">
        <p14:creationId xmlns:p14="http://schemas.microsoft.com/office/powerpoint/2010/main" val="340397524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56445" y="3006661"/>
            <a:ext cx="10070239" cy="17251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799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definition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1056445" y="2071872"/>
            <a:ext cx="10070239" cy="833377"/>
          </a:xfrm>
        </p:spPr>
        <p:txBody>
          <a:bodyPr anchor="b">
            <a:normAutofit/>
          </a:bodyPr>
          <a:lstStyle>
            <a:lvl1pPr algn="l">
              <a:defRPr sz="4800" spc="-112">
                <a:solidFill>
                  <a:schemeClr val="accent5"/>
                </a:solidFill>
                <a:latin typeface="+mj-lt"/>
              </a:defRPr>
            </a:lvl1pPr>
          </a:lstStyle>
          <a:p>
            <a:r>
              <a:rPr lang="en-US" dirty="0"/>
              <a:t>Word to define</a:t>
            </a:r>
          </a:p>
        </p:txBody>
      </p:sp>
    </p:spTree>
    <p:extLst>
      <p:ext uri="{BB962C8B-B14F-4D97-AF65-F5344CB8AC3E}">
        <p14:creationId xmlns:p14="http://schemas.microsoft.com/office/powerpoint/2010/main" val="266044066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8079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A8095-0E1F-4A3A-8B96-BEA79FD6F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CFBCF3-1F88-46D8-B5E1-745C2F779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91C2-D36C-4D2C-B858-CBDA63ECF2E2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ADDA32-7EC2-4588-B63C-5E7FB1492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02700-05D3-467A-BDD0-770162696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AAA-7CC1-4B78-95AA-F4C5D357C8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95992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 N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0"/>
          <p:cNvSpPr>
            <a:spLocks noGrp="1"/>
          </p:cNvSpPr>
          <p:nvPr>
            <p:ph type="title" hasCustomPrompt="1"/>
          </p:nvPr>
        </p:nvSpPr>
        <p:spPr>
          <a:xfrm>
            <a:off x="711696" y="541868"/>
            <a:ext cx="10070237" cy="2800626"/>
          </a:xfrm>
        </p:spPr>
        <p:txBody>
          <a:bodyPr bIns="0" anchor="b"/>
          <a:lstStyle>
            <a:lvl1pPr algn="l">
              <a:lnSpc>
                <a:spcPts val="4620"/>
              </a:lnSpc>
              <a:defRPr b="0" i="0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br>
              <a:rPr lang="en-US" dirty="0"/>
            </a:br>
            <a:r>
              <a:rPr lang="en-US" dirty="0"/>
              <a:t>Up Next:</a:t>
            </a:r>
            <a:br>
              <a:rPr lang="en-US" dirty="0"/>
            </a:br>
            <a:r>
              <a:rPr lang="en-US" dirty="0"/>
              <a:t>Title of Upcoming Module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11696" y="3429000"/>
            <a:ext cx="10768615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21608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E3E15-B701-ED4A-8E8E-1A0160A1FC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21E259-A38E-0D47-BF25-39BF7E4FF3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E30C7-CF00-2C42-9588-892EC39E3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DB8B3-DACF-D840-8AD9-E4B38C24B9D8}" type="datetimeFigureOut">
              <a:rPr lang="en-US" smtClean="0"/>
              <a:t>11/9/22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72AEA-814A-4C47-98A5-71BEBEFA9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6F336-34FF-2C41-94FF-90A131BA6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14CF5-E417-7C4F-97FF-F6BD9548D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62882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525D8-914C-3F4D-8BCB-EE784F15F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950AF-93DB-7A43-901C-6D00093B8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0AC04-E56C-0B40-83EB-95C805A98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DB8B3-DACF-D840-8AD9-E4B38C24B9D8}" type="datetimeFigureOut">
              <a:rPr lang="en-US" smtClean="0"/>
              <a:t>11/9/22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E083A-E37B-FE4C-9D49-1FC168D79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A0181-0191-4647-8F79-1408AAADB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14CF5-E417-7C4F-97FF-F6BD9548D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9659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5245D-E721-2546-9765-CE147CD8E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8A6E9-C25B-B74E-A781-5471FA64F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2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1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5F161-7676-3E44-B962-58ABF9B54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DB8B3-DACF-D840-8AD9-E4B38C24B9D8}" type="datetimeFigureOut">
              <a:rPr lang="en-US" smtClean="0"/>
              <a:t>11/9/22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D7221-F99D-FC4F-93DA-5F3502AF9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3EA9B-5132-6345-BCB0-6C6964CC6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14CF5-E417-7C4F-97FF-F6BD9548D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94716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2ACBB-B20F-D247-B2FB-B8EF37DC2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B0998-3AB2-B14F-BC8D-A83C2E8F8E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8F52D3-8541-C74E-820B-C93613A93F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DB9304-EC83-F940-AD29-BA2822BB1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DB8B3-DACF-D840-8AD9-E4B38C24B9D8}" type="datetimeFigureOut">
              <a:rPr lang="en-US" smtClean="0"/>
              <a:t>11/9/22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F5350-72F8-374B-858C-3411D6C25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D85185-B396-1B43-A00E-AFF49695D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14CF5-E417-7C4F-97FF-F6BD9548D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05058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FC9E6-2E57-4940-A785-71E804858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A5C32-6AAB-9F4F-9D28-05207F99C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D6DAA9-8972-B546-B4C7-7C3DB4B7A2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0245C3-B45F-1641-93EE-BF8E26D233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1BDE57-F055-9449-89A1-B03B19EE08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0D3AEB-7003-FD42-9755-D1DBA8A12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DB8B3-DACF-D840-8AD9-E4B38C24B9D8}" type="datetimeFigureOut">
              <a:rPr lang="en-US" smtClean="0"/>
              <a:t>11/9/22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EEF44C-C089-9B44-A406-541ED3C72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75ECA3-5495-BD4A-8F80-B2879DC6A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14CF5-E417-7C4F-97FF-F6BD9548D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26635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19738-55D3-D54E-B038-DD6846017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8E0A45-04C1-6049-A099-D1118BE1D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DB8B3-DACF-D840-8AD9-E4B38C24B9D8}" type="datetimeFigureOut">
              <a:rPr lang="en-US" smtClean="0"/>
              <a:t>11/9/22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7BB95A-580F-AF40-87DF-64D5F7913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2DC524-D4C7-EE41-A81F-7AA421127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14CF5-E417-7C4F-97FF-F6BD9548D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69421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C29DE0-599A-864E-82BF-4429493A7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DB8B3-DACF-D840-8AD9-E4B38C24B9D8}" type="datetimeFigureOut">
              <a:rPr lang="en-US" smtClean="0"/>
              <a:t>11/9/22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E74E3A-9626-3342-A78F-A43496B72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0CED1-E551-F140-8C97-8FC772627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14CF5-E417-7C4F-97FF-F6BD9548D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19188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64889-3A4A-424A-8C46-EDBE4DF64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A28A7-2149-1E44-B438-B857C2738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E6E923-506B-084A-9F70-8EA032B2E6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912FA0-6F86-644F-A792-1946EDE03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DB8B3-DACF-D840-8AD9-E4B38C24B9D8}" type="datetimeFigureOut">
              <a:rPr lang="en-US" smtClean="0"/>
              <a:t>11/9/22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4B72D-F504-EB48-843E-BA041FBAE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DE5E85-23CD-294C-AE44-C73B48D2A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14CF5-E417-7C4F-97FF-F6BD9548D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8660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D198E-1F38-774D-8DD2-303D750CD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FAF9D3-7921-3E49-B3D2-72D6543D65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4A1356-ED28-CF47-B3E4-884EDA39EF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C3646-28FB-8049-8748-8373CD956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DB8B3-DACF-D840-8AD9-E4B38C24B9D8}" type="datetimeFigureOut">
              <a:rPr lang="en-US" smtClean="0"/>
              <a:t>11/9/22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CFDEA7-E8B2-1A4F-B5DC-AA62703DA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0C2695-1F81-AB49-A869-C56526213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14CF5-E417-7C4F-97FF-F6BD9548D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492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9A1C35-A909-493B-ABCD-723220322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91C2-D36C-4D2C-B858-CBDA63ECF2E2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FFF598-ECB2-48BC-91D9-2428F1764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34028-0318-4019-8524-4F710CF33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AAA-7CC1-4B78-95AA-F4C5D357C8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647024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23877-E69F-9348-88BA-638066C63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9EDBBD-9ACD-B843-A11C-F60FE5519D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8B649-1EEE-3143-B819-39C6AD338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DB8B3-DACF-D840-8AD9-E4B38C24B9D8}" type="datetimeFigureOut">
              <a:rPr lang="en-US" smtClean="0"/>
              <a:t>11/9/22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B72911-26BD-624A-BA1A-3D8623885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F26AA-2E00-EE42-9ED6-CBB8776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14CF5-E417-7C4F-97FF-F6BD9548D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8400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171AA3-F2F7-9644-B9FA-3E8B4AB028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6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7530D5-11A8-CC49-A388-CECFB0C590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6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A2D8E-3E32-D34D-B2E1-D0476DD86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DB8B3-DACF-D840-8AD9-E4B38C24B9D8}" type="datetimeFigureOut">
              <a:rPr lang="en-US" smtClean="0"/>
              <a:t>11/9/22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AD5AA-F032-524E-AE05-8CFEFA39A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5C23C-86B4-B240-AD15-8F50A4223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14CF5-E417-7C4F-97FF-F6BD9548D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138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4C82-3E54-4A83-9871-28086B5D2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DDF52-7EEC-40FF-9BDB-CCC8426BC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221AD0-6F40-40E4-8207-EE24DE5FDF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6EC64E-2725-47BB-BCF9-B20C08623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91C2-D36C-4D2C-B858-CBDA63ECF2E2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86F6BF-5D60-47EA-8269-B105D545D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2EB231-5953-4860-844E-532B1D64A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AAA-7CC1-4B78-95AA-F4C5D357C8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88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F1863-D79B-4DA5-BBD7-3E88F8CB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BB2828-CCC5-4415-940A-D9D970520F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EC4C22-F864-4248-819E-1FDF649CB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8BB8C1-A9CA-4471-AC28-2AB9B2015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91C2-D36C-4D2C-B858-CBDA63ECF2E2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DF3F5A-5CB7-47D0-A9FD-A9A4748B2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AA8C3D-F783-4033-B6E0-2C8FAC08B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AAA-7CC1-4B78-95AA-F4C5D357C8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2383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42" Type="http://schemas.openxmlformats.org/officeDocument/2006/relationships/slideLayout" Target="../slideLayouts/slideLayout54.xml"/><Relationship Id="rId47" Type="http://schemas.openxmlformats.org/officeDocument/2006/relationships/slideLayout" Target="../slideLayouts/slideLayout59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40" Type="http://schemas.openxmlformats.org/officeDocument/2006/relationships/slideLayout" Target="../slideLayouts/slideLayout52.xml"/><Relationship Id="rId45" Type="http://schemas.openxmlformats.org/officeDocument/2006/relationships/slideLayout" Target="../slideLayouts/slideLayout57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49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56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43" Type="http://schemas.openxmlformats.org/officeDocument/2006/relationships/slideLayout" Target="../slideLayouts/slideLayout55.xml"/><Relationship Id="rId48" Type="http://schemas.openxmlformats.org/officeDocument/2006/relationships/slideLayout" Target="../slideLayouts/slideLayout60.xml"/><Relationship Id="rId8" Type="http://schemas.openxmlformats.org/officeDocument/2006/relationships/slideLayout" Target="../slideLayouts/slideLayout20.xml"/><Relationship Id="rId51" Type="http://schemas.microsoft.com/office/2007/relationships/hdphoto" Target="../media/hdphoto1.wdp"/><Relationship Id="rId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46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32.xml"/><Relationship Id="rId41" Type="http://schemas.openxmlformats.org/officeDocument/2006/relationships/slideLayout" Target="../slideLayouts/slideLayout53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7D96B0-5B99-420A-9A6E-A3C723B3C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7B075-D21B-4851-A772-76FC047DF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350B0-A27F-4688-9203-82D7DFC8AB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B91C2-D36C-4D2C-B858-CBDA63ECF2E2}" type="datetimeFigureOut">
              <a:rPr lang="en-GB" smtClean="0"/>
              <a:t>09/11/2022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CEC4B-3164-44A8-844C-5296357659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E3D3E-D682-490B-8BEC-05B58D223E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ECAAA-7CC1-4B78-95AA-F4C5D357C8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999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3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519" y="1430901"/>
            <a:ext cx="10778971" cy="49434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6519" y="505085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/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0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51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489" y="6149463"/>
            <a:ext cx="449824" cy="44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699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706" r:id="rId34"/>
    <p:sldLayoutId id="2147483707" r:id="rId35"/>
    <p:sldLayoutId id="2147483708" r:id="rId36"/>
    <p:sldLayoutId id="2147483709" r:id="rId37"/>
    <p:sldLayoutId id="2147483710" r:id="rId38"/>
    <p:sldLayoutId id="2147483711" r:id="rId39"/>
    <p:sldLayoutId id="2147483712" r:id="rId40"/>
    <p:sldLayoutId id="2147483713" r:id="rId41"/>
    <p:sldLayoutId id="2147483714" r:id="rId42"/>
    <p:sldLayoutId id="2147483715" r:id="rId43"/>
    <p:sldLayoutId id="2147483716" r:id="rId44"/>
    <p:sldLayoutId id="2147483717" r:id="rId45"/>
    <p:sldLayoutId id="2147483718" r:id="rId46"/>
    <p:sldLayoutId id="2147483719" r:id="rId47"/>
    <p:sldLayoutId id="2147483720" r:id="rId4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ctr" defTabSz="586033" rtl="0" eaLnBrk="1" latinLnBrk="0" hangingPunct="1">
        <a:lnSpc>
          <a:spcPct val="850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+mj-lt"/>
          <a:ea typeface="Gotham Light" charset="0"/>
          <a:cs typeface="Gotham Light" charset="0"/>
        </a:defRPr>
      </a:lvl1pPr>
    </p:titleStyle>
    <p:bodyStyle>
      <a:lvl1pPr marL="57153" indent="-57153" algn="l" defTabSz="586033" rtl="0" eaLnBrk="1" latinLnBrk="0" hangingPunct="1">
        <a:lnSpc>
          <a:spcPct val="100000"/>
        </a:lnSpc>
        <a:spcBef>
          <a:spcPts val="1800"/>
        </a:spcBef>
        <a:buClrTx/>
        <a:buSzPct val="75000"/>
        <a:buFont typeface="Myriad Pro" panose="020B0503030403020204" pitchFamily="34" charset="0"/>
        <a:buChar char=" "/>
        <a:defRPr sz="2400" b="0" i="0" kern="1200">
          <a:solidFill>
            <a:schemeClr val="tx1"/>
          </a:solidFill>
          <a:latin typeface="+mn-lt"/>
          <a:ea typeface="Gotham Medium" panose="02000604030000020004" pitchFamily="50" charset="0"/>
          <a:cs typeface="Gotham Medium" panose="02000604030000020004" pitchFamily="50" charset="0"/>
        </a:defRPr>
      </a:lvl1pPr>
      <a:lvl2pPr marL="586033" indent="-288944" algn="l" defTabSz="586033" rtl="0" eaLnBrk="1" latinLnBrk="0" hangingPunct="1">
        <a:lnSpc>
          <a:spcPct val="100000"/>
        </a:lnSpc>
        <a:spcBef>
          <a:spcPts val="600"/>
        </a:spcBef>
        <a:buClrTx/>
        <a:buSzPct val="75000"/>
        <a:buFont typeface="Lucida Grande"/>
        <a:buChar char="-"/>
        <a:defRPr sz="2400" b="0" i="0" kern="120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2pPr>
      <a:lvl3pPr marL="883118" indent="-286912" algn="l" defTabSz="586033" rtl="0" eaLnBrk="1" latinLnBrk="0" hangingPunct="1">
        <a:lnSpc>
          <a:spcPct val="100000"/>
        </a:lnSpc>
        <a:spcBef>
          <a:spcPts val="600"/>
        </a:spcBef>
        <a:buClrTx/>
        <a:buSzPct val="75000"/>
        <a:buFont typeface="Lucida Grande"/>
        <a:buChar char="•"/>
        <a:defRPr sz="2400" b="0" i="0" kern="120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3pPr>
      <a:lvl4pPr marL="1200210" indent="-317516" algn="l" defTabSz="586033" rtl="0" eaLnBrk="1" latinLnBrk="0" hangingPunct="1">
        <a:lnSpc>
          <a:spcPct val="100000"/>
        </a:lnSpc>
        <a:spcBef>
          <a:spcPts val="600"/>
        </a:spcBef>
        <a:buClrTx/>
        <a:buSzPct val="75000"/>
        <a:buFont typeface="Wingdings" panose="05000000000000000000" pitchFamily="2" charset="2"/>
        <a:buChar char="§"/>
        <a:defRPr sz="2400" b="0" i="0" kern="1200" baseline="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4pPr>
      <a:lvl5pPr marL="1371669" indent="-274652" algn="l" defTabSz="586033" rtl="0" eaLnBrk="1" latinLnBrk="0" hangingPunct="1">
        <a:lnSpc>
          <a:spcPct val="100000"/>
        </a:lnSpc>
        <a:spcBef>
          <a:spcPts val="600"/>
        </a:spcBef>
        <a:buClrTx/>
        <a:buSzPct val="75000"/>
        <a:buFont typeface="Myriad Pro Light" panose="020B0403030403020204" pitchFamily="34" charset="0"/>
        <a:buChar char="-"/>
        <a:tabLst/>
        <a:defRPr sz="2400" b="0" i="0" kern="1200" baseline="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5pPr>
      <a:lvl6pPr marL="1719349" indent="-292115" algn="l" defTabSz="586033" rtl="0" eaLnBrk="1" latinLnBrk="0" hangingPunct="1">
        <a:spcBef>
          <a:spcPts val="448"/>
        </a:spcBef>
        <a:buClr>
          <a:schemeClr val="tx1"/>
        </a:buClr>
        <a:buSzPct val="70000"/>
        <a:buFont typeface="Montserrat"/>
        <a:buChar char=" "/>
        <a:defRPr lang="en-US" sz="2400" b="0" i="0" kern="1200" baseline="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Arial"/>
        </a:defRPr>
      </a:lvl6pPr>
      <a:lvl7pPr marL="2003526" indent="-288940" algn="l" defTabSz="586033" rtl="0" eaLnBrk="1" latinLnBrk="0" hangingPunct="1">
        <a:spcBef>
          <a:spcPct val="20000"/>
        </a:spcBef>
        <a:buSzPct val="70000"/>
        <a:buFont typeface="Montserrat"/>
        <a:buChar char=" "/>
        <a:defRPr lang="en-US" sz="2400" kern="120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7pPr>
      <a:lvl8pPr marL="2286114" indent="-282589" algn="l" defTabSz="586033" rtl="0" eaLnBrk="1" latinLnBrk="0" hangingPunct="1">
        <a:spcBef>
          <a:spcPct val="20000"/>
        </a:spcBef>
        <a:buSzPct val="70000"/>
        <a:buFont typeface="Montserrat"/>
        <a:buChar char=" "/>
        <a:defRPr lang="en-US" sz="2400" kern="120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8pPr>
      <a:lvl9pPr marL="2571879" indent="-285764" algn="l" defTabSz="586033" rtl="0" eaLnBrk="1" latinLnBrk="0" hangingPunct="1">
        <a:spcBef>
          <a:spcPct val="20000"/>
        </a:spcBef>
        <a:buSzPct val="70000"/>
        <a:buFont typeface="Montserrat"/>
        <a:buChar char=" "/>
        <a:defRPr lang="en-US" sz="2400" kern="1200" baseline="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9pPr>
    </p:bodyStyle>
    <p:otherStyle>
      <a:defPPr>
        <a:defRPr lang="en-US"/>
      </a:defPPr>
      <a:lvl1pPr marL="0" algn="l" defTabSz="58603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86033" algn="l" defTabSz="58603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72066" algn="l" defTabSz="58603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58097" algn="l" defTabSz="58603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344131" algn="l" defTabSz="58603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30164" algn="l" defTabSz="58603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16197" algn="l" defTabSz="58603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02228" algn="l" defTabSz="58603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88262" algn="l" defTabSz="58603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E16BE3-57C8-6744-84EC-A91161E51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52E8F-2B2D-D846-95C5-5E5A71F20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A02E6-A78F-EC44-A447-A9C712218C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DB8B3-DACF-D840-8AD9-E4B38C24B9D8}" type="datetimeFigureOut">
              <a:rPr lang="en-US" smtClean="0"/>
              <a:t>11/9/22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1BD65-77DB-6649-ADDC-8904938351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7B229-49A0-7E4D-A5C2-684F8DCDF2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14CF5-E417-7C4F-97FF-F6BD9548D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735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26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26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26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24.png"/><Relationship Id="rId4" Type="http://schemas.openxmlformats.org/officeDocument/2006/relationships/image" Target="../media/image26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7" Type="http://schemas.openxmlformats.org/officeDocument/2006/relationships/image" Target="../media/image31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19ED41-7387-07E7-533C-93D8EB310F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71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092F9C5-2718-B143-9E05-FE0D8B59B15C}"/>
              </a:ext>
            </a:extLst>
          </p:cNvPr>
          <p:cNvGrpSpPr/>
          <p:nvPr/>
        </p:nvGrpSpPr>
        <p:grpSpPr>
          <a:xfrm>
            <a:off x="1103321" y="543706"/>
            <a:ext cx="1127045" cy="1499190"/>
            <a:chOff x="431495" y="2594345"/>
            <a:chExt cx="1127045" cy="1499190"/>
          </a:xfrm>
        </p:grpSpPr>
        <p:sp>
          <p:nvSpPr>
            <p:cNvPr id="18" name="Folded Corner 17">
              <a:extLst>
                <a:ext uri="{FF2B5EF4-FFF2-40B4-BE49-F238E27FC236}">
                  <a16:creationId xmlns:a16="http://schemas.microsoft.com/office/drawing/2014/main" id="{A6EF32A8-AB3A-F34A-A8A8-5AD0F2DFD695}"/>
                </a:ext>
              </a:extLst>
            </p:cNvPr>
            <p:cNvSpPr/>
            <p:nvPr/>
          </p:nvSpPr>
          <p:spPr>
            <a:xfrm rot="10800000" flipH="1">
              <a:off x="431495" y="2594345"/>
              <a:ext cx="1127045" cy="1499190"/>
            </a:xfrm>
            <a:prstGeom prst="foldedCorner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182880" rIns="182880" bIns="182880" rtlCol="0" anchor="ctr"/>
            <a:lstStyle/>
            <a:p>
              <a:pPr algn="ctr" defTabSz="914446">
                <a:spcBef>
                  <a:spcPts val="600"/>
                </a:spcBef>
                <a:defRPr/>
              </a:pPr>
              <a:endParaRPr lang="en-US" sz="2000" dirty="0">
                <a:solidFill>
                  <a:srgbClr val="FFFFFF"/>
                </a:solidFill>
                <a:latin typeface="Gotham Medium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A9C78F7-3E78-FD46-AEA4-4268CD5AC2D3}"/>
                </a:ext>
              </a:extLst>
            </p:cNvPr>
            <p:cNvCxnSpPr>
              <a:cxnSpLocks/>
            </p:cNvCxnSpPr>
            <p:nvPr/>
          </p:nvCxnSpPr>
          <p:spPr>
            <a:xfrm>
              <a:off x="537817" y="2987749"/>
              <a:ext cx="228600" cy="0"/>
            </a:xfrm>
            <a:prstGeom prst="line">
              <a:avLst/>
            </a:prstGeom>
            <a:ln cap="rnd">
              <a:solidFill>
                <a:srgbClr val="376CE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4E55B99-9ECD-9445-97E9-2F090E19925D}"/>
                </a:ext>
              </a:extLst>
            </p:cNvPr>
            <p:cNvCxnSpPr>
              <a:cxnSpLocks/>
            </p:cNvCxnSpPr>
            <p:nvPr/>
          </p:nvCxnSpPr>
          <p:spPr>
            <a:xfrm>
              <a:off x="619133" y="3085115"/>
              <a:ext cx="375884" cy="0"/>
            </a:xfrm>
            <a:prstGeom prst="line">
              <a:avLst/>
            </a:prstGeom>
            <a:ln cap="rnd">
              <a:solidFill>
                <a:srgbClr val="376CE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9A632DA-83A8-C740-A468-8BBA9CFD9983}"/>
                </a:ext>
              </a:extLst>
            </p:cNvPr>
            <p:cNvCxnSpPr>
              <a:cxnSpLocks/>
            </p:cNvCxnSpPr>
            <p:nvPr/>
          </p:nvCxnSpPr>
          <p:spPr>
            <a:xfrm>
              <a:off x="619133" y="3182481"/>
              <a:ext cx="237067" cy="0"/>
            </a:xfrm>
            <a:prstGeom prst="line">
              <a:avLst/>
            </a:prstGeom>
            <a:ln cap="rnd">
              <a:solidFill>
                <a:srgbClr val="376CE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76AAD62-15D3-5149-A2C7-5DF2F78EE2B4}"/>
                </a:ext>
              </a:extLst>
            </p:cNvPr>
            <p:cNvCxnSpPr>
              <a:cxnSpLocks/>
            </p:cNvCxnSpPr>
            <p:nvPr/>
          </p:nvCxnSpPr>
          <p:spPr>
            <a:xfrm>
              <a:off x="537817" y="3279847"/>
              <a:ext cx="149050" cy="0"/>
            </a:xfrm>
            <a:prstGeom prst="line">
              <a:avLst/>
            </a:prstGeom>
            <a:ln cap="rnd">
              <a:solidFill>
                <a:srgbClr val="376CE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C909072-4F44-4F41-B3E2-7E469D4E8729}"/>
                </a:ext>
              </a:extLst>
            </p:cNvPr>
            <p:cNvCxnSpPr>
              <a:cxnSpLocks/>
            </p:cNvCxnSpPr>
            <p:nvPr/>
          </p:nvCxnSpPr>
          <p:spPr>
            <a:xfrm>
              <a:off x="537817" y="3377213"/>
              <a:ext cx="513116" cy="0"/>
            </a:xfrm>
            <a:prstGeom prst="line">
              <a:avLst/>
            </a:prstGeom>
            <a:ln cap="rnd">
              <a:solidFill>
                <a:srgbClr val="376CE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EB676BF-713E-B446-9585-AB1CFB234447}"/>
                </a:ext>
              </a:extLst>
            </p:cNvPr>
            <p:cNvCxnSpPr>
              <a:cxnSpLocks/>
            </p:cNvCxnSpPr>
            <p:nvPr/>
          </p:nvCxnSpPr>
          <p:spPr>
            <a:xfrm>
              <a:off x="537817" y="3474579"/>
              <a:ext cx="199849" cy="0"/>
            </a:xfrm>
            <a:prstGeom prst="line">
              <a:avLst/>
            </a:prstGeom>
            <a:ln cap="rnd">
              <a:solidFill>
                <a:srgbClr val="376CE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E0B4260-2A28-C44D-8A9D-E3397B41483F}"/>
                </a:ext>
              </a:extLst>
            </p:cNvPr>
            <p:cNvCxnSpPr>
              <a:cxnSpLocks/>
            </p:cNvCxnSpPr>
            <p:nvPr/>
          </p:nvCxnSpPr>
          <p:spPr>
            <a:xfrm>
              <a:off x="619133" y="3571945"/>
              <a:ext cx="375884" cy="0"/>
            </a:xfrm>
            <a:prstGeom prst="line">
              <a:avLst/>
            </a:prstGeom>
            <a:ln cap="rnd">
              <a:solidFill>
                <a:srgbClr val="376CE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24C1846-20A5-224D-A1B4-4B6517EE49DE}"/>
                </a:ext>
              </a:extLst>
            </p:cNvPr>
            <p:cNvCxnSpPr>
              <a:cxnSpLocks/>
            </p:cNvCxnSpPr>
            <p:nvPr/>
          </p:nvCxnSpPr>
          <p:spPr>
            <a:xfrm>
              <a:off x="619133" y="3669311"/>
              <a:ext cx="202362" cy="0"/>
            </a:xfrm>
            <a:prstGeom prst="line">
              <a:avLst/>
            </a:prstGeom>
            <a:ln cap="rnd">
              <a:solidFill>
                <a:srgbClr val="376CE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4CC013C-8EA1-EC46-925A-FA321E58C80B}"/>
                </a:ext>
              </a:extLst>
            </p:cNvPr>
            <p:cNvCxnSpPr>
              <a:cxnSpLocks/>
            </p:cNvCxnSpPr>
            <p:nvPr/>
          </p:nvCxnSpPr>
          <p:spPr>
            <a:xfrm>
              <a:off x="619133" y="3766677"/>
              <a:ext cx="267583" cy="0"/>
            </a:xfrm>
            <a:prstGeom prst="line">
              <a:avLst/>
            </a:prstGeom>
            <a:ln cap="rnd">
              <a:solidFill>
                <a:srgbClr val="376CE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DFCD05-B418-C24A-ABD4-F07106B84ACA}"/>
                </a:ext>
              </a:extLst>
            </p:cNvPr>
            <p:cNvCxnSpPr>
              <a:cxnSpLocks/>
            </p:cNvCxnSpPr>
            <p:nvPr/>
          </p:nvCxnSpPr>
          <p:spPr>
            <a:xfrm>
              <a:off x="619133" y="3864043"/>
              <a:ext cx="67734" cy="0"/>
            </a:xfrm>
            <a:prstGeom prst="line">
              <a:avLst/>
            </a:prstGeom>
            <a:ln cap="rnd">
              <a:solidFill>
                <a:srgbClr val="376CE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FF60A17-A12B-C94B-AA3F-EEAE46B0EE75}"/>
                </a:ext>
              </a:extLst>
            </p:cNvPr>
            <p:cNvCxnSpPr/>
            <p:nvPr/>
          </p:nvCxnSpPr>
          <p:spPr>
            <a:xfrm>
              <a:off x="537817" y="3961409"/>
              <a:ext cx="457200" cy="0"/>
            </a:xfrm>
            <a:prstGeom prst="line">
              <a:avLst/>
            </a:prstGeom>
            <a:ln cap="rnd">
              <a:solidFill>
                <a:srgbClr val="376CE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15497F6-B18F-B94C-8D29-73A86D20A7C1}"/>
                </a:ext>
              </a:extLst>
            </p:cNvPr>
            <p:cNvCxnSpPr>
              <a:cxnSpLocks/>
            </p:cNvCxnSpPr>
            <p:nvPr/>
          </p:nvCxnSpPr>
          <p:spPr>
            <a:xfrm>
              <a:off x="737666" y="3279847"/>
              <a:ext cx="149050" cy="0"/>
            </a:xfrm>
            <a:prstGeom prst="line">
              <a:avLst/>
            </a:prstGeom>
            <a:ln cap="rnd">
              <a:solidFill>
                <a:srgbClr val="376CE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6CA233B-E17A-5643-8938-BA0C6425D8AB}"/>
                </a:ext>
              </a:extLst>
            </p:cNvPr>
            <p:cNvCxnSpPr>
              <a:cxnSpLocks/>
            </p:cNvCxnSpPr>
            <p:nvPr/>
          </p:nvCxnSpPr>
          <p:spPr>
            <a:xfrm>
              <a:off x="1105084" y="3377213"/>
              <a:ext cx="254883" cy="0"/>
            </a:xfrm>
            <a:prstGeom prst="line">
              <a:avLst/>
            </a:prstGeom>
            <a:ln cap="rnd">
              <a:solidFill>
                <a:srgbClr val="376CE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5428129-EEA4-2845-B837-5A8675375B7E}"/>
                </a:ext>
              </a:extLst>
            </p:cNvPr>
            <p:cNvCxnSpPr>
              <a:cxnSpLocks/>
            </p:cNvCxnSpPr>
            <p:nvPr/>
          </p:nvCxnSpPr>
          <p:spPr>
            <a:xfrm>
              <a:off x="786791" y="3474579"/>
              <a:ext cx="69409" cy="0"/>
            </a:xfrm>
            <a:prstGeom prst="line">
              <a:avLst/>
            </a:prstGeom>
            <a:ln cap="rnd">
              <a:solidFill>
                <a:srgbClr val="376CE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D403052-D014-3D46-8C31-4E744649EDFA}"/>
                </a:ext>
              </a:extLst>
            </p:cNvPr>
            <p:cNvCxnSpPr>
              <a:cxnSpLocks/>
            </p:cNvCxnSpPr>
            <p:nvPr/>
          </p:nvCxnSpPr>
          <p:spPr>
            <a:xfrm>
              <a:off x="925608" y="3766677"/>
              <a:ext cx="69409" cy="0"/>
            </a:xfrm>
            <a:prstGeom prst="line">
              <a:avLst/>
            </a:prstGeom>
            <a:ln cap="rnd">
              <a:solidFill>
                <a:srgbClr val="376CE5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BD743C-75A8-6249-838C-5FD41D92EDD8}"/>
                </a:ext>
              </a:extLst>
            </p:cNvPr>
            <p:cNvSpPr txBox="1"/>
            <p:nvPr/>
          </p:nvSpPr>
          <p:spPr>
            <a:xfrm>
              <a:off x="431495" y="2598566"/>
              <a:ext cx="6415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46">
                <a:defRPr/>
              </a:pPr>
              <a:r>
                <a:rPr lang="en-US" sz="2000" dirty="0">
                  <a:solidFill>
                    <a:srgbClr val="404040"/>
                  </a:solidFill>
                  <a:latin typeface="Gotham Medium"/>
                </a:rPr>
                <a:t>&lt;/&gt;</a:t>
              </a:r>
            </a:p>
          </p:txBody>
        </p:sp>
      </p:grpSp>
      <p:sp>
        <p:nvSpPr>
          <p:cNvPr id="35" name="Trapezium 34">
            <a:extLst>
              <a:ext uri="{FF2B5EF4-FFF2-40B4-BE49-F238E27FC236}">
                <a16:creationId xmlns:a16="http://schemas.microsoft.com/office/drawing/2014/main" id="{66A404B9-82A0-F64C-B855-F6FB12C82834}"/>
              </a:ext>
            </a:extLst>
          </p:cNvPr>
          <p:cNvSpPr/>
          <p:nvPr/>
        </p:nvSpPr>
        <p:spPr>
          <a:xfrm>
            <a:off x="1063111" y="4085453"/>
            <a:ext cx="2249687" cy="406331"/>
          </a:xfrm>
          <a:prstGeom prst="trapezoid">
            <a:avLst>
              <a:gd name="adj" fmla="val 125862"/>
            </a:avLst>
          </a:prstGeom>
          <a:solidFill>
            <a:srgbClr val="376CE5">
              <a:alpha val="10588"/>
            </a:srgbClr>
          </a:solidFill>
          <a:ln>
            <a:solidFill>
              <a:srgbClr val="376CE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 defTabSz="914446">
              <a:spcBef>
                <a:spcPts val="600"/>
              </a:spcBef>
              <a:defRPr/>
            </a:pPr>
            <a:endParaRPr lang="en-US" sz="2000" dirty="0">
              <a:solidFill>
                <a:srgbClr val="FFFFFF"/>
              </a:solidFill>
              <a:latin typeface="Gotham Medium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45D0348-F88F-844E-A161-4DDB964A205C}"/>
              </a:ext>
            </a:extLst>
          </p:cNvPr>
          <p:cNvGrpSpPr/>
          <p:nvPr/>
        </p:nvGrpSpPr>
        <p:grpSpPr>
          <a:xfrm>
            <a:off x="5187830" y="3492550"/>
            <a:ext cx="1989978" cy="1098742"/>
            <a:chOff x="6619184" y="2862666"/>
            <a:chExt cx="1989978" cy="1098742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B784A6D-1DE7-FE4E-A289-2E22D349F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97524" y="3040113"/>
              <a:ext cx="1707183" cy="823930"/>
            </a:xfrm>
            <a:prstGeom prst="rect">
              <a:avLst/>
            </a:prstGeom>
          </p:spPr>
        </p:pic>
        <p:sp>
          <p:nvSpPr>
            <p:cNvPr id="41" name="Google Shape;485;p31">
              <a:extLst>
                <a:ext uri="{FF2B5EF4-FFF2-40B4-BE49-F238E27FC236}">
                  <a16:creationId xmlns:a16="http://schemas.microsoft.com/office/drawing/2014/main" id="{630EF5DD-E760-6D4C-9F8F-64B68FE98E85}"/>
                </a:ext>
              </a:extLst>
            </p:cNvPr>
            <p:cNvSpPr/>
            <p:nvPr/>
          </p:nvSpPr>
          <p:spPr>
            <a:xfrm>
              <a:off x="6619184" y="2862666"/>
              <a:ext cx="1989978" cy="1098742"/>
            </a:xfrm>
            <a:prstGeom prst="roundRect">
              <a:avLst>
                <a:gd name="adj" fmla="val 1677"/>
              </a:avLst>
            </a:prstGeom>
            <a:noFill/>
            <a:ln w="9525" cap="flat" cmpd="sng">
              <a:solidFill>
                <a:srgbClr val="2754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46">
                <a:defRPr/>
              </a:pPr>
              <a:endParaRPr>
                <a:solidFill>
                  <a:srgbClr val="404040"/>
                </a:solidFill>
                <a:latin typeface="Gotham Medium"/>
              </a:endParaRPr>
            </a:p>
          </p:txBody>
        </p: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4EFE014-0550-A64B-BF4C-BAABA99B17E6}"/>
              </a:ext>
            </a:extLst>
          </p:cNvPr>
          <p:cNvCxnSpPr>
            <a:cxnSpLocks/>
          </p:cNvCxnSpPr>
          <p:nvPr/>
        </p:nvCxnSpPr>
        <p:spPr>
          <a:xfrm>
            <a:off x="2178859" y="2308379"/>
            <a:ext cx="0" cy="97189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763CE91-ECF8-B14A-BA79-DF5012E3E172}"/>
              </a:ext>
            </a:extLst>
          </p:cNvPr>
          <p:cNvCxnSpPr>
            <a:cxnSpLocks/>
          </p:cNvCxnSpPr>
          <p:nvPr/>
        </p:nvCxnSpPr>
        <p:spPr>
          <a:xfrm>
            <a:off x="3683566" y="4083203"/>
            <a:ext cx="1288484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B93B4EF1-A325-554F-9A27-E5B366ED6537}"/>
              </a:ext>
            </a:extLst>
          </p:cNvPr>
          <p:cNvGrpSpPr/>
          <p:nvPr/>
        </p:nvGrpSpPr>
        <p:grpSpPr>
          <a:xfrm>
            <a:off x="9110609" y="3505738"/>
            <a:ext cx="2078383" cy="1001377"/>
            <a:chOff x="9799697" y="2886928"/>
            <a:chExt cx="2078383" cy="100137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8BD3920-0274-9E47-AB53-C69E3406663F}"/>
                </a:ext>
              </a:extLst>
            </p:cNvPr>
            <p:cNvSpPr/>
            <p:nvPr/>
          </p:nvSpPr>
          <p:spPr>
            <a:xfrm>
              <a:off x="9799697" y="2886928"/>
              <a:ext cx="2078383" cy="1001377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376CE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182880" rIns="182880" bIns="182880" rtlCol="0" anchor="ctr"/>
            <a:lstStyle/>
            <a:p>
              <a:pPr algn="ctr" defTabSz="914446">
                <a:spcBef>
                  <a:spcPts val="600"/>
                </a:spcBef>
                <a:defRPr/>
              </a:pPr>
              <a:endParaRPr lang="en-US" sz="2000" dirty="0">
                <a:solidFill>
                  <a:srgbClr val="FFFFFF"/>
                </a:solidFill>
                <a:latin typeface="Gotham Medium"/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ECA3EFF-FEDF-2543-9479-5830FF82DC3A}"/>
                </a:ext>
              </a:extLst>
            </p:cNvPr>
            <p:cNvCxnSpPr>
              <a:cxnSpLocks/>
            </p:cNvCxnSpPr>
            <p:nvPr/>
          </p:nvCxnSpPr>
          <p:spPr>
            <a:xfrm>
              <a:off x="10028384" y="3047519"/>
              <a:ext cx="0" cy="689547"/>
            </a:xfrm>
            <a:prstGeom prst="line">
              <a:avLst/>
            </a:prstGeom>
            <a:ln w="76200">
              <a:solidFill>
                <a:srgbClr val="376CE6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E70C209-0F16-034B-843C-AC5AFA23C976}"/>
                </a:ext>
              </a:extLst>
            </p:cNvPr>
            <p:cNvCxnSpPr>
              <a:cxnSpLocks/>
            </p:cNvCxnSpPr>
            <p:nvPr/>
          </p:nvCxnSpPr>
          <p:spPr>
            <a:xfrm>
              <a:off x="10231584" y="3047519"/>
              <a:ext cx="0" cy="689547"/>
            </a:xfrm>
            <a:prstGeom prst="line">
              <a:avLst/>
            </a:prstGeom>
            <a:ln w="76200">
              <a:solidFill>
                <a:srgbClr val="376CE6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B5304A0-140F-4E4F-9867-783044D404B2}"/>
                </a:ext>
              </a:extLst>
            </p:cNvPr>
            <p:cNvCxnSpPr>
              <a:cxnSpLocks/>
            </p:cNvCxnSpPr>
            <p:nvPr/>
          </p:nvCxnSpPr>
          <p:spPr>
            <a:xfrm>
              <a:off x="10434784" y="3047519"/>
              <a:ext cx="0" cy="689547"/>
            </a:xfrm>
            <a:prstGeom prst="line">
              <a:avLst/>
            </a:prstGeom>
            <a:ln w="76200">
              <a:solidFill>
                <a:srgbClr val="376CE6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037706-E990-0D4D-A1AD-423EBAF2E567}"/>
                </a:ext>
              </a:extLst>
            </p:cNvPr>
            <p:cNvCxnSpPr>
              <a:cxnSpLocks/>
            </p:cNvCxnSpPr>
            <p:nvPr/>
          </p:nvCxnSpPr>
          <p:spPr>
            <a:xfrm>
              <a:off x="10637984" y="3047519"/>
              <a:ext cx="0" cy="689547"/>
            </a:xfrm>
            <a:prstGeom prst="line">
              <a:avLst/>
            </a:prstGeom>
            <a:ln w="76200">
              <a:solidFill>
                <a:srgbClr val="376CE6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3C52FD1-0AAF-B54F-838E-05444B7BED1B}"/>
                </a:ext>
              </a:extLst>
            </p:cNvPr>
            <p:cNvCxnSpPr>
              <a:cxnSpLocks/>
            </p:cNvCxnSpPr>
            <p:nvPr/>
          </p:nvCxnSpPr>
          <p:spPr>
            <a:xfrm>
              <a:off x="10841184" y="3047519"/>
              <a:ext cx="0" cy="689547"/>
            </a:xfrm>
            <a:prstGeom prst="line">
              <a:avLst/>
            </a:prstGeom>
            <a:ln w="76200">
              <a:solidFill>
                <a:srgbClr val="376CE6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1526277-2C65-FB4D-9853-D091437B6DFE}"/>
                </a:ext>
              </a:extLst>
            </p:cNvPr>
            <p:cNvCxnSpPr>
              <a:cxnSpLocks/>
            </p:cNvCxnSpPr>
            <p:nvPr/>
          </p:nvCxnSpPr>
          <p:spPr>
            <a:xfrm>
              <a:off x="11044384" y="3047519"/>
              <a:ext cx="0" cy="689547"/>
            </a:xfrm>
            <a:prstGeom prst="line">
              <a:avLst/>
            </a:prstGeom>
            <a:ln w="76200">
              <a:solidFill>
                <a:srgbClr val="376CE6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08D14CC-B3ED-7644-A7F4-5267458A0988}"/>
                </a:ext>
              </a:extLst>
            </p:cNvPr>
            <p:cNvCxnSpPr>
              <a:cxnSpLocks/>
            </p:cNvCxnSpPr>
            <p:nvPr/>
          </p:nvCxnSpPr>
          <p:spPr>
            <a:xfrm>
              <a:off x="11247584" y="3047519"/>
              <a:ext cx="0" cy="689547"/>
            </a:xfrm>
            <a:prstGeom prst="line">
              <a:avLst/>
            </a:prstGeom>
            <a:ln w="76200">
              <a:solidFill>
                <a:srgbClr val="376CE6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64B4EA6-3D46-344D-9BF3-EC0F96C87B3A}"/>
                </a:ext>
              </a:extLst>
            </p:cNvPr>
            <p:cNvCxnSpPr>
              <a:cxnSpLocks/>
            </p:cNvCxnSpPr>
            <p:nvPr/>
          </p:nvCxnSpPr>
          <p:spPr>
            <a:xfrm>
              <a:off x="11450784" y="3047519"/>
              <a:ext cx="0" cy="689547"/>
            </a:xfrm>
            <a:prstGeom prst="line">
              <a:avLst/>
            </a:prstGeom>
            <a:ln w="76200">
              <a:solidFill>
                <a:srgbClr val="376CE6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A79291FC-03E4-8344-8EB2-9ABA8B6E576F}"/>
                </a:ext>
              </a:extLst>
            </p:cNvPr>
            <p:cNvCxnSpPr>
              <a:cxnSpLocks/>
            </p:cNvCxnSpPr>
            <p:nvPr/>
          </p:nvCxnSpPr>
          <p:spPr>
            <a:xfrm>
              <a:off x="11653984" y="3047519"/>
              <a:ext cx="0" cy="689547"/>
            </a:xfrm>
            <a:prstGeom prst="line">
              <a:avLst/>
            </a:prstGeom>
            <a:ln w="76200">
              <a:solidFill>
                <a:srgbClr val="376CE6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BDE01669-5DBF-EC4C-A5AC-DC0C8570A825}"/>
              </a:ext>
            </a:extLst>
          </p:cNvPr>
          <p:cNvCxnSpPr>
            <a:cxnSpLocks/>
          </p:cNvCxnSpPr>
          <p:nvPr/>
        </p:nvCxnSpPr>
        <p:spPr>
          <a:xfrm>
            <a:off x="7581206" y="4094244"/>
            <a:ext cx="1185393" cy="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79CCC14-8D1B-1148-AA3F-1E923ACF53EE}"/>
              </a:ext>
            </a:extLst>
          </p:cNvPr>
          <p:cNvSpPr txBox="1"/>
          <p:nvPr/>
        </p:nvSpPr>
        <p:spPr>
          <a:xfrm>
            <a:off x="440328" y="4973888"/>
            <a:ext cx="3432223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46">
              <a:defRPr/>
            </a:pPr>
            <a:r>
              <a:rPr lang="en-US" sz="2133" dirty="0">
                <a:solidFill>
                  <a:srgbClr val="404040"/>
                </a:solidFill>
                <a:latin typeface="PS TT Commons" panose="02000506040000020004" pitchFamily="2" charset="77"/>
                <a:ea typeface="Roboto Mono" pitchFamily="2" charset="0"/>
              </a:rPr>
              <a:t>Build into container image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61B0CB-D020-E743-9CD1-37F2D2B4E83B}"/>
              </a:ext>
            </a:extLst>
          </p:cNvPr>
          <p:cNvSpPr txBox="1"/>
          <p:nvPr/>
        </p:nvSpPr>
        <p:spPr>
          <a:xfrm>
            <a:off x="5155402" y="4973888"/>
            <a:ext cx="2273379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46">
              <a:defRPr/>
            </a:pPr>
            <a:r>
              <a:rPr lang="en-US" sz="2133" dirty="0">
                <a:solidFill>
                  <a:srgbClr val="404040"/>
                </a:solidFill>
                <a:latin typeface="PS TT Commons" panose="02000506040000020004" pitchFamily="2" charset="77"/>
                <a:ea typeface="Roboto Mono" pitchFamily="2" charset="0"/>
              </a:rPr>
              <a:t>Host in a registry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846BDFA-D8BA-AD4A-9A8E-3C4E26A68D9D}"/>
              </a:ext>
            </a:extLst>
          </p:cNvPr>
          <p:cNvSpPr txBox="1"/>
          <p:nvPr/>
        </p:nvSpPr>
        <p:spPr>
          <a:xfrm>
            <a:off x="9042942" y="4962813"/>
            <a:ext cx="2408032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46">
              <a:defRPr/>
            </a:pPr>
            <a:r>
              <a:rPr lang="en-US" sz="2133" dirty="0">
                <a:solidFill>
                  <a:srgbClr val="404040"/>
                </a:solidFill>
                <a:latin typeface="PS TT Commons" panose="02000506040000020004" pitchFamily="2" charset="77"/>
                <a:ea typeface="Roboto Mono" pitchFamily="2" charset="0"/>
              </a:rPr>
              <a:t>Run in production</a:t>
            </a:r>
          </a:p>
        </p:txBody>
      </p:sp>
      <p:sp>
        <p:nvSpPr>
          <p:cNvPr id="53" name="Trapezium 52">
            <a:extLst>
              <a:ext uri="{FF2B5EF4-FFF2-40B4-BE49-F238E27FC236}">
                <a16:creationId xmlns:a16="http://schemas.microsoft.com/office/drawing/2014/main" id="{BACDA4F4-36C1-744A-B591-C32B017B307F}"/>
              </a:ext>
            </a:extLst>
          </p:cNvPr>
          <p:cNvSpPr/>
          <p:nvPr/>
        </p:nvSpPr>
        <p:spPr>
          <a:xfrm>
            <a:off x="1067304" y="3882915"/>
            <a:ext cx="2249687" cy="406331"/>
          </a:xfrm>
          <a:prstGeom prst="trapezoid">
            <a:avLst>
              <a:gd name="adj" fmla="val 125862"/>
            </a:avLst>
          </a:prstGeom>
          <a:solidFill>
            <a:srgbClr val="376CE5">
              <a:alpha val="10588"/>
            </a:srgbClr>
          </a:solidFill>
          <a:ln>
            <a:solidFill>
              <a:srgbClr val="376CE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 defTabSz="914446">
              <a:spcBef>
                <a:spcPts val="600"/>
              </a:spcBef>
              <a:defRPr/>
            </a:pPr>
            <a:endParaRPr lang="en-US" sz="2000" dirty="0">
              <a:solidFill>
                <a:srgbClr val="FFFFFF"/>
              </a:solidFill>
              <a:latin typeface="Gotham Medium"/>
            </a:endParaRPr>
          </a:p>
        </p:txBody>
      </p:sp>
      <p:sp>
        <p:nvSpPr>
          <p:cNvPr id="58" name="Trapezium 57">
            <a:extLst>
              <a:ext uri="{FF2B5EF4-FFF2-40B4-BE49-F238E27FC236}">
                <a16:creationId xmlns:a16="http://schemas.microsoft.com/office/drawing/2014/main" id="{CF906FB8-465C-804C-995E-504ABF652C50}"/>
              </a:ext>
            </a:extLst>
          </p:cNvPr>
          <p:cNvSpPr/>
          <p:nvPr/>
        </p:nvSpPr>
        <p:spPr>
          <a:xfrm>
            <a:off x="1063111" y="3680377"/>
            <a:ext cx="2249687" cy="406331"/>
          </a:xfrm>
          <a:prstGeom prst="trapezoid">
            <a:avLst>
              <a:gd name="adj" fmla="val 125862"/>
            </a:avLst>
          </a:prstGeom>
          <a:solidFill>
            <a:srgbClr val="376CE5">
              <a:alpha val="10588"/>
            </a:srgbClr>
          </a:solidFill>
          <a:ln>
            <a:solidFill>
              <a:srgbClr val="376CE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 defTabSz="914446">
              <a:spcBef>
                <a:spcPts val="600"/>
              </a:spcBef>
              <a:defRPr/>
            </a:pPr>
            <a:endParaRPr lang="en-US" sz="2000" dirty="0">
              <a:solidFill>
                <a:srgbClr val="FFFFFF"/>
              </a:solidFill>
              <a:latin typeface="Gotham Medium"/>
            </a:endParaRPr>
          </a:p>
        </p:txBody>
      </p:sp>
      <p:sp>
        <p:nvSpPr>
          <p:cNvPr id="59" name="Trapezium 58">
            <a:extLst>
              <a:ext uri="{FF2B5EF4-FFF2-40B4-BE49-F238E27FC236}">
                <a16:creationId xmlns:a16="http://schemas.microsoft.com/office/drawing/2014/main" id="{124B52A5-42D6-364B-A64D-44424834B86D}"/>
              </a:ext>
            </a:extLst>
          </p:cNvPr>
          <p:cNvSpPr/>
          <p:nvPr/>
        </p:nvSpPr>
        <p:spPr>
          <a:xfrm>
            <a:off x="1058918" y="3477839"/>
            <a:ext cx="2249687" cy="406331"/>
          </a:xfrm>
          <a:prstGeom prst="trapezoid">
            <a:avLst>
              <a:gd name="adj" fmla="val 125862"/>
            </a:avLst>
          </a:prstGeom>
          <a:solidFill>
            <a:srgbClr val="376CE5">
              <a:alpha val="10588"/>
            </a:srgbClr>
          </a:solidFill>
          <a:ln>
            <a:solidFill>
              <a:srgbClr val="376CE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 defTabSz="914446">
              <a:spcBef>
                <a:spcPts val="600"/>
              </a:spcBef>
              <a:defRPr/>
            </a:pPr>
            <a:endParaRPr lang="en-US" sz="2000" dirty="0">
              <a:solidFill>
                <a:srgbClr val="FFFFFF"/>
              </a:solidFill>
              <a:latin typeface="Gotham Medium"/>
            </a:endParaRPr>
          </a:p>
        </p:txBody>
      </p:sp>
      <p:sp>
        <p:nvSpPr>
          <p:cNvPr id="48" name="Folded Corner 47">
            <a:extLst>
              <a:ext uri="{FF2B5EF4-FFF2-40B4-BE49-F238E27FC236}">
                <a16:creationId xmlns:a16="http://schemas.microsoft.com/office/drawing/2014/main" id="{B82E2B55-EE50-3549-ACCD-8D3D985378C5}"/>
              </a:ext>
            </a:extLst>
          </p:cNvPr>
          <p:cNvSpPr/>
          <p:nvPr/>
        </p:nvSpPr>
        <p:spPr>
          <a:xfrm rot="10800000" flipH="1">
            <a:off x="2418005" y="543706"/>
            <a:ext cx="729687" cy="712117"/>
          </a:xfrm>
          <a:prstGeom prst="foldedCorner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 defTabSz="914446">
              <a:spcBef>
                <a:spcPts val="600"/>
              </a:spcBef>
              <a:defRPr/>
            </a:pPr>
            <a:endParaRPr lang="en-US" sz="2000" dirty="0">
              <a:solidFill>
                <a:srgbClr val="FFFFFF"/>
              </a:solidFill>
              <a:latin typeface="Gotham Medium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5589171-4816-3C44-AC72-D4F8EF28E209}"/>
              </a:ext>
            </a:extLst>
          </p:cNvPr>
          <p:cNvSpPr txBox="1"/>
          <p:nvPr/>
        </p:nvSpPr>
        <p:spPr>
          <a:xfrm>
            <a:off x="2418005" y="700484"/>
            <a:ext cx="729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46">
              <a:defRPr/>
            </a:pPr>
            <a:r>
              <a:rPr lang="en-US" sz="2000" dirty="0">
                <a:solidFill>
                  <a:srgbClr val="404040"/>
                </a:solidFill>
                <a:latin typeface="Gotham Medium"/>
              </a:rPr>
              <a:t>lib x</a:t>
            </a:r>
          </a:p>
        </p:txBody>
      </p:sp>
      <p:sp>
        <p:nvSpPr>
          <p:cNvPr id="70" name="Folded Corner 69">
            <a:extLst>
              <a:ext uri="{FF2B5EF4-FFF2-40B4-BE49-F238E27FC236}">
                <a16:creationId xmlns:a16="http://schemas.microsoft.com/office/drawing/2014/main" id="{CB62088A-04CB-EC4A-AB2A-2624DF7D573C}"/>
              </a:ext>
            </a:extLst>
          </p:cNvPr>
          <p:cNvSpPr/>
          <p:nvPr/>
        </p:nvSpPr>
        <p:spPr>
          <a:xfrm rot="10800000" flipH="1">
            <a:off x="2419373" y="1330780"/>
            <a:ext cx="729687" cy="712117"/>
          </a:xfrm>
          <a:prstGeom prst="foldedCorner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 defTabSz="914446">
              <a:spcBef>
                <a:spcPts val="600"/>
              </a:spcBef>
              <a:defRPr/>
            </a:pPr>
            <a:endParaRPr lang="en-US" sz="2000" dirty="0">
              <a:solidFill>
                <a:srgbClr val="FFFFFF"/>
              </a:solidFill>
              <a:latin typeface="Gotham Medium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0EF2665-5F11-7445-8E38-BC6D821612BB}"/>
              </a:ext>
            </a:extLst>
          </p:cNvPr>
          <p:cNvSpPr txBox="1"/>
          <p:nvPr/>
        </p:nvSpPr>
        <p:spPr>
          <a:xfrm>
            <a:off x="2419373" y="1487558"/>
            <a:ext cx="732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46">
              <a:defRPr/>
            </a:pPr>
            <a:r>
              <a:rPr lang="en-US" sz="2000" dirty="0">
                <a:solidFill>
                  <a:srgbClr val="404040"/>
                </a:solidFill>
                <a:latin typeface="Gotham Medium"/>
              </a:rPr>
              <a:t>lib y</a:t>
            </a:r>
          </a:p>
        </p:txBody>
      </p:sp>
    </p:spTree>
    <p:extLst>
      <p:ext uri="{BB962C8B-B14F-4D97-AF65-F5344CB8AC3E}">
        <p14:creationId xmlns:p14="http://schemas.microsoft.com/office/powerpoint/2010/main" val="24912731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3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" grpId="0"/>
      <p:bldP spid="45" grpId="0"/>
      <p:bldP spid="46" grpId="0"/>
      <p:bldP spid="53" grpId="0" animBg="1"/>
      <p:bldP spid="58" grpId="0" animBg="1"/>
      <p:bldP spid="5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B70E7C-2160-5647-AF68-29D0D2686460}"/>
              </a:ext>
            </a:extLst>
          </p:cNvPr>
          <p:cNvSpPr txBox="1"/>
          <p:nvPr/>
        </p:nvSpPr>
        <p:spPr>
          <a:xfrm>
            <a:off x="3464846" y="2954790"/>
            <a:ext cx="8140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Raleway Medium" pitchFamily="2" charset="7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0716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B70E7C-2160-5647-AF68-29D0D2686460}"/>
              </a:ext>
            </a:extLst>
          </p:cNvPr>
          <p:cNvSpPr txBox="1"/>
          <p:nvPr/>
        </p:nvSpPr>
        <p:spPr>
          <a:xfrm>
            <a:off x="3549998" y="2959613"/>
            <a:ext cx="8320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 Medium" pitchFamily="2" charset="77"/>
                <a:ea typeface="+mn-ea"/>
                <a:cs typeface="+mn-cs"/>
              </a:rPr>
              <a:t>Questions…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 Medium" pitchFamily="2" charset="77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0140AE-BCCF-5E4A-882B-C415D3665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026" y="4330976"/>
            <a:ext cx="3369365" cy="252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02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B70E7C-2160-5647-AF68-29D0D2686460}"/>
              </a:ext>
            </a:extLst>
          </p:cNvPr>
          <p:cNvSpPr txBox="1"/>
          <p:nvPr/>
        </p:nvSpPr>
        <p:spPr>
          <a:xfrm>
            <a:off x="3464846" y="2967335"/>
            <a:ext cx="8140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 Medium" pitchFamily="2" charset="77"/>
                <a:ea typeface="+mn-ea"/>
                <a:cs typeface="+mn-cs"/>
              </a:rPr>
              <a:t>Why Kubernetes</a:t>
            </a:r>
          </a:p>
        </p:txBody>
      </p:sp>
    </p:spTree>
    <p:extLst>
      <p:ext uri="{BB962C8B-B14F-4D97-AF65-F5344CB8AC3E}">
        <p14:creationId xmlns:p14="http://schemas.microsoft.com/office/powerpoint/2010/main" val="2372782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ADD2CAA3-EA61-4D94-911E-70C3D3A9C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61" y="5940267"/>
            <a:ext cx="789676" cy="7752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8417C1-51A1-4D4E-A442-33477C0859D2}"/>
              </a:ext>
            </a:extLst>
          </p:cNvPr>
          <p:cNvSpPr txBox="1"/>
          <p:nvPr/>
        </p:nvSpPr>
        <p:spPr>
          <a:xfrm>
            <a:off x="515299" y="2024776"/>
            <a:ext cx="61762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b="0" i="0" u="none" strike="noStrike" kern="1200" cap="none" spc="0" normalizeH="0" baseline="0" noProof="0" dirty="0">
                <a:ln>
                  <a:noFill/>
                </a:ln>
                <a:solidFill>
                  <a:srgbClr val="1F4E78"/>
                </a:solidFill>
                <a:effectLst/>
                <a:uLnTx/>
                <a:uFillTx/>
                <a:latin typeface="Raleway Medium" pitchFamily="2" charset="77"/>
                <a:ea typeface="+mn-ea"/>
                <a:cs typeface="+mn-cs"/>
              </a:rPr>
              <a:t>Kubernetes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C47604-7A93-A540-8C9F-5E1959AB4B3C}"/>
              </a:ext>
            </a:extLst>
          </p:cNvPr>
          <p:cNvSpPr txBox="1"/>
          <p:nvPr/>
        </p:nvSpPr>
        <p:spPr>
          <a:xfrm>
            <a:off x="515299" y="3225105"/>
            <a:ext cx="115562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 Medium" pitchFamily="2" charset="77"/>
                <a:ea typeface="+mn-ea"/>
                <a:cs typeface="+mn-cs"/>
              </a:rPr>
              <a:t>“An </a:t>
            </a:r>
            <a:r>
              <a:rPr kumimoji="0" lang="en-GB" sz="3200" b="0" u="sng" strike="noStrike" kern="1200" cap="none" spc="0" normalizeH="0" baseline="0" noProof="0" dirty="0">
                <a:ln>
                  <a:noFill/>
                </a:ln>
                <a:solidFill>
                  <a:srgbClr val="1F4E78"/>
                </a:solidFill>
                <a:effectLst/>
                <a:uLnTx/>
                <a:uFillTx/>
                <a:latin typeface="Raleway Medium" pitchFamily="2" charset="77"/>
                <a:ea typeface="+mn-ea"/>
                <a:cs typeface="+mn-cs"/>
              </a:rPr>
              <a:t>orchestrator</a:t>
            </a:r>
            <a:r>
              <a:rPr kumimoji="0" lang="en-GB" sz="3200" b="0" u="none" strike="noStrike" kern="1200" cap="none" spc="0" normalizeH="0" baseline="0" noProof="0" dirty="0">
                <a:ln>
                  <a:noFill/>
                </a:ln>
                <a:solidFill>
                  <a:srgbClr val="1F4E78"/>
                </a:solidFill>
                <a:effectLst/>
                <a:uLnTx/>
                <a:uFillTx/>
                <a:latin typeface="Raleway Medium" pitchFamily="2" charset="77"/>
                <a:ea typeface="+mn-ea"/>
                <a:cs typeface="+mn-cs"/>
              </a:rPr>
              <a:t> </a:t>
            </a:r>
            <a:r>
              <a:rPr kumimoji="0" lang="en-GB" sz="32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 Medium" pitchFamily="2" charset="77"/>
                <a:ea typeface="+mn-ea"/>
                <a:cs typeface="+mn-cs"/>
              </a:rPr>
              <a:t>of </a:t>
            </a:r>
            <a:r>
              <a:rPr kumimoji="0" lang="en-GB" sz="3200" b="0" u="sng" strike="noStrike" kern="1200" cap="none" spc="0" normalizeH="0" baseline="0" noProof="0" dirty="0">
                <a:ln>
                  <a:noFill/>
                </a:ln>
                <a:solidFill>
                  <a:srgbClr val="1F4E78"/>
                </a:solidFill>
                <a:effectLst/>
                <a:uLnTx/>
                <a:uFillTx/>
                <a:latin typeface="Raleway Medium" pitchFamily="2" charset="77"/>
                <a:ea typeface="+mn-ea"/>
                <a:cs typeface="+mn-cs"/>
              </a:rPr>
              <a:t>microservices applications </a:t>
            </a:r>
            <a:r>
              <a:rPr kumimoji="0" lang="en-GB" sz="32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 Medium" pitchFamily="2" charset="77"/>
                <a:ea typeface="+mn-ea"/>
                <a:cs typeface="+mn-cs"/>
              </a:rPr>
              <a:t>and the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u="sng" strike="noStrike" kern="1200" cap="none" spc="0" normalizeH="0" baseline="0" noProof="0" dirty="0">
                <a:ln>
                  <a:noFill/>
                </a:ln>
                <a:solidFill>
                  <a:srgbClr val="1F4E78"/>
                </a:solidFill>
                <a:effectLst/>
                <a:uLnTx/>
                <a:uFillTx/>
                <a:latin typeface="Raleway Medium" pitchFamily="2" charset="77"/>
                <a:ea typeface="+mn-ea"/>
                <a:cs typeface="+mn-cs"/>
              </a:rPr>
              <a:t>OS of the cloud</a:t>
            </a:r>
            <a:r>
              <a:rPr kumimoji="0" lang="en-GB" sz="3200" b="0" u="none" strike="noStrike" kern="1200" cap="none" spc="0" normalizeH="0" baseline="0" noProof="0" dirty="0">
                <a:ln>
                  <a:noFill/>
                </a:ln>
                <a:solidFill>
                  <a:srgbClr val="1F4E78"/>
                </a:solidFill>
                <a:effectLst/>
                <a:uLnTx/>
                <a:uFillTx/>
                <a:latin typeface="Raleway Medium" pitchFamily="2" charset="77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01269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38B108F-C7BD-CE43-BE63-FCBF6B418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006" y="0"/>
            <a:ext cx="8823988" cy="658721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7A3F6CF-65AA-B34F-A718-95B767C52124}"/>
              </a:ext>
            </a:extLst>
          </p:cNvPr>
          <p:cNvGrpSpPr/>
          <p:nvPr/>
        </p:nvGrpSpPr>
        <p:grpSpPr>
          <a:xfrm>
            <a:off x="9303654" y="4361010"/>
            <a:ext cx="820471" cy="723382"/>
            <a:chOff x="5685764" y="5371830"/>
            <a:chExt cx="820471" cy="723382"/>
          </a:xfrm>
        </p:grpSpPr>
        <p:pic>
          <p:nvPicPr>
            <p:cNvPr id="1038" name="Picture 14" descr="Clothes clipart sportswear, Picture #736295 clothes clipart sportswear">
              <a:extLst>
                <a:ext uri="{FF2B5EF4-FFF2-40B4-BE49-F238E27FC236}">
                  <a16:creationId xmlns:a16="http://schemas.microsoft.com/office/drawing/2014/main" id="{21F4567D-3E23-A64F-ABA4-17DE88B013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5764" y="5371830"/>
              <a:ext cx="820471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EF9BAA-C4EC-434D-BA91-83B2FC50BF87}"/>
                </a:ext>
              </a:extLst>
            </p:cNvPr>
            <p:cNvSpPr txBox="1"/>
            <p:nvPr/>
          </p:nvSpPr>
          <p:spPr>
            <a:xfrm>
              <a:off x="5845770" y="5548855"/>
              <a:ext cx="50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GK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5254944-28D2-AA4B-A24E-A1EB56B5A204}"/>
              </a:ext>
            </a:extLst>
          </p:cNvPr>
          <p:cNvGrpSpPr/>
          <p:nvPr/>
        </p:nvGrpSpPr>
        <p:grpSpPr>
          <a:xfrm>
            <a:off x="2618232" y="3794760"/>
            <a:ext cx="893064" cy="723382"/>
            <a:chOff x="2618232" y="3794760"/>
            <a:chExt cx="893064" cy="723382"/>
          </a:xfrm>
        </p:grpSpPr>
        <p:pic>
          <p:nvPicPr>
            <p:cNvPr id="1034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0F00B36D-215B-2A4D-8AB9-0BC177A7D9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8232" y="3794760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2049D0-22A8-674F-B8D4-91D75D2377EF}"/>
                </a:ext>
              </a:extLst>
            </p:cNvPr>
            <p:cNvSpPr txBox="1"/>
            <p:nvPr/>
          </p:nvSpPr>
          <p:spPr>
            <a:xfrm>
              <a:off x="2835374" y="3966295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LB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175370F-F333-6E46-8BC9-4816056DAF97}"/>
              </a:ext>
            </a:extLst>
          </p:cNvPr>
          <p:cNvGrpSpPr/>
          <p:nvPr/>
        </p:nvGrpSpPr>
        <p:grpSpPr>
          <a:xfrm>
            <a:off x="3110341" y="4702808"/>
            <a:ext cx="893064" cy="723382"/>
            <a:chOff x="8563358" y="3794760"/>
            <a:chExt cx="893064" cy="723382"/>
          </a:xfrm>
        </p:grpSpPr>
        <p:pic>
          <p:nvPicPr>
            <p:cNvPr id="95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89695925-4342-B841-800A-0446BC47BE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3358" y="3794760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E4D0129-23D0-0C45-884E-4DA433A00668}"/>
                </a:ext>
              </a:extLst>
            </p:cNvPr>
            <p:cNvSpPr txBox="1"/>
            <p:nvPr/>
          </p:nvSpPr>
          <p:spPr>
            <a:xfrm>
              <a:off x="8769280" y="3966295"/>
              <a:ext cx="4812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RB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492A8C4-DC0C-DE41-97D1-C34E92B8A3F6}"/>
              </a:ext>
            </a:extLst>
          </p:cNvPr>
          <p:cNvGrpSpPr/>
          <p:nvPr/>
        </p:nvGrpSpPr>
        <p:grpSpPr>
          <a:xfrm>
            <a:off x="3613056" y="3999320"/>
            <a:ext cx="893064" cy="723382"/>
            <a:chOff x="4925572" y="4156451"/>
            <a:chExt cx="893064" cy="723382"/>
          </a:xfrm>
        </p:grpSpPr>
        <p:pic>
          <p:nvPicPr>
            <p:cNvPr id="96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63FB5329-CD25-9244-B2A9-024DE3B58F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5572" y="4156451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2C7EDEC-1BEA-074E-AF48-36E54581C981}"/>
                </a:ext>
              </a:extLst>
            </p:cNvPr>
            <p:cNvSpPr txBox="1"/>
            <p:nvPr/>
          </p:nvSpPr>
          <p:spPr>
            <a:xfrm>
              <a:off x="5121073" y="4333476"/>
              <a:ext cx="5020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CB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D8BBA01-431A-E749-BC46-121ECCA792AE}"/>
              </a:ext>
            </a:extLst>
          </p:cNvPr>
          <p:cNvGrpSpPr/>
          <p:nvPr/>
        </p:nvGrpSpPr>
        <p:grpSpPr>
          <a:xfrm>
            <a:off x="9179612" y="630964"/>
            <a:ext cx="893064" cy="723382"/>
            <a:chOff x="6297933" y="4156451"/>
            <a:chExt cx="893064" cy="723382"/>
          </a:xfrm>
        </p:grpSpPr>
        <p:pic>
          <p:nvPicPr>
            <p:cNvPr id="97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8D5EC882-F1C6-F848-80DD-7A610657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7933" y="4156451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47FE8BB-EB06-CB4C-A84E-A5AF75143836}"/>
                </a:ext>
              </a:extLst>
            </p:cNvPr>
            <p:cNvSpPr txBox="1"/>
            <p:nvPr/>
          </p:nvSpPr>
          <p:spPr>
            <a:xfrm>
              <a:off x="6493434" y="4333476"/>
              <a:ext cx="5020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CB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C0F71E2-14D0-DF44-A57A-D178C642B98C}"/>
              </a:ext>
            </a:extLst>
          </p:cNvPr>
          <p:cNvGrpSpPr/>
          <p:nvPr/>
        </p:nvGrpSpPr>
        <p:grpSpPr>
          <a:xfrm>
            <a:off x="2209651" y="5040838"/>
            <a:ext cx="893064" cy="723382"/>
            <a:chOff x="5649468" y="2618248"/>
            <a:chExt cx="893064" cy="723382"/>
          </a:xfrm>
        </p:grpSpPr>
        <p:pic>
          <p:nvPicPr>
            <p:cNvPr id="98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9D369636-E258-864B-A5FB-F445A0BA95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9468" y="2618248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A959B0D-7CEE-1847-B76C-9042B6146BA7}"/>
                </a:ext>
              </a:extLst>
            </p:cNvPr>
            <p:cNvSpPr txBox="1"/>
            <p:nvPr/>
          </p:nvSpPr>
          <p:spPr>
            <a:xfrm>
              <a:off x="5823329" y="2726410"/>
              <a:ext cx="545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DM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EFD4C8D-C866-5A42-8511-50ECDDA59E9A}"/>
              </a:ext>
            </a:extLst>
          </p:cNvPr>
          <p:cNvGrpSpPr/>
          <p:nvPr/>
        </p:nvGrpSpPr>
        <p:grpSpPr>
          <a:xfrm>
            <a:off x="2057270" y="4056108"/>
            <a:ext cx="893064" cy="723382"/>
            <a:chOff x="4204716" y="1630183"/>
            <a:chExt cx="893064" cy="723382"/>
          </a:xfrm>
        </p:grpSpPr>
        <p:pic>
          <p:nvPicPr>
            <p:cNvPr id="99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E90EDB6B-F45A-AD49-8F97-0D3D40D775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4716" y="1630183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6D30D92-E4FE-8B4B-8B8F-8B8C2BE8352B}"/>
                </a:ext>
              </a:extLst>
            </p:cNvPr>
            <p:cNvSpPr txBox="1"/>
            <p:nvPr/>
          </p:nvSpPr>
          <p:spPr>
            <a:xfrm>
              <a:off x="4381942" y="1790949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CM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7B6B380-8FCB-994A-8E59-3B663BCE7922}"/>
              </a:ext>
            </a:extLst>
          </p:cNvPr>
          <p:cNvGrpSpPr/>
          <p:nvPr/>
        </p:nvGrpSpPr>
        <p:grpSpPr>
          <a:xfrm>
            <a:off x="8511399" y="3923626"/>
            <a:ext cx="893064" cy="723382"/>
            <a:chOff x="7094222" y="1630183"/>
            <a:chExt cx="893064" cy="723382"/>
          </a:xfrm>
        </p:grpSpPr>
        <p:pic>
          <p:nvPicPr>
            <p:cNvPr id="100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92929E96-9F49-0442-AA2A-EC31FAC93D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4222" y="1630183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9EFB09B-655F-F549-999A-5D9449863DEF}"/>
                </a:ext>
              </a:extLst>
            </p:cNvPr>
            <p:cNvSpPr txBox="1"/>
            <p:nvPr/>
          </p:nvSpPr>
          <p:spPr>
            <a:xfrm>
              <a:off x="7263275" y="1790949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CM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6592BD-9F6C-2D44-B522-97F53219CED2}"/>
              </a:ext>
            </a:extLst>
          </p:cNvPr>
          <p:cNvGrpSpPr/>
          <p:nvPr/>
        </p:nvGrpSpPr>
        <p:grpSpPr>
          <a:xfrm>
            <a:off x="8647192" y="269272"/>
            <a:ext cx="893064" cy="723382"/>
            <a:chOff x="8647192" y="269272"/>
            <a:chExt cx="893064" cy="723382"/>
          </a:xfrm>
        </p:grpSpPr>
        <p:pic>
          <p:nvPicPr>
            <p:cNvPr id="101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D11291E4-7002-4949-8AB4-7549410F2B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7192" y="269272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EA4A9DC-D5B2-AB4E-BD38-A5E2B175431B}"/>
                </a:ext>
              </a:extLst>
            </p:cNvPr>
            <p:cNvSpPr txBox="1"/>
            <p:nvPr/>
          </p:nvSpPr>
          <p:spPr>
            <a:xfrm>
              <a:off x="8829103" y="427475"/>
              <a:ext cx="539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RW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799E27F-0979-274C-94A7-9B31BC899AA7}"/>
              </a:ext>
            </a:extLst>
          </p:cNvPr>
          <p:cNvGrpSpPr/>
          <p:nvPr/>
        </p:nvGrpSpPr>
        <p:grpSpPr>
          <a:xfrm>
            <a:off x="8402963" y="4879834"/>
            <a:ext cx="893064" cy="723382"/>
            <a:chOff x="2651745" y="269272"/>
            <a:chExt cx="893064" cy="723382"/>
          </a:xfrm>
        </p:grpSpPr>
        <p:pic>
          <p:nvPicPr>
            <p:cNvPr id="102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7F235E71-78FF-6B48-B7D3-B24D6AB48F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1745" y="269272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FBC47FB-1BB1-FB45-B386-51D7481985F5}"/>
                </a:ext>
              </a:extLst>
            </p:cNvPr>
            <p:cNvSpPr txBox="1"/>
            <p:nvPr/>
          </p:nvSpPr>
          <p:spPr>
            <a:xfrm>
              <a:off x="2842470" y="430276"/>
              <a:ext cx="5116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LW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38782FD-00DF-9C41-A52A-93B833B35678}"/>
              </a:ext>
            </a:extLst>
          </p:cNvPr>
          <p:cNvGrpSpPr/>
          <p:nvPr/>
        </p:nvGrpSpPr>
        <p:grpSpPr>
          <a:xfrm>
            <a:off x="2885895" y="4240774"/>
            <a:ext cx="893064" cy="723382"/>
            <a:chOff x="5649468" y="86891"/>
            <a:chExt cx="893064" cy="723382"/>
          </a:xfrm>
        </p:grpSpPr>
        <p:pic>
          <p:nvPicPr>
            <p:cNvPr id="103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7AF0EA4B-458A-3646-B6FC-C305A099BB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9468" y="86891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4D5137B-4B42-DF4E-8DA7-DFDF44A6E552}"/>
                </a:ext>
              </a:extLst>
            </p:cNvPr>
            <p:cNvSpPr txBox="1"/>
            <p:nvPr/>
          </p:nvSpPr>
          <p:spPr>
            <a:xfrm>
              <a:off x="5852986" y="242809"/>
              <a:ext cx="486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CF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F70A66C-649D-56F1-7918-2EFC474E5562}"/>
              </a:ext>
            </a:extLst>
          </p:cNvPr>
          <p:cNvGrpSpPr/>
          <p:nvPr/>
        </p:nvGrpSpPr>
        <p:grpSpPr>
          <a:xfrm>
            <a:off x="252845" y="2498842"/>
            <a:ext cx="1257300" cy="1480584"/>
            <a:chOff x="252845" y="2498842"/>
            <a:chExt cx="1257300" cy="148058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55F3102-E0D3-A9A8-2273-CD8E10F99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2845" y="2498842"/>
              <a:ext cx="1257300" cy="11938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3081277-F466-A535-4FD2-83725BEEEE47}"/>
                </a:ext>
              </a:extLst>
            </p:cNvPr>
            <p:cNvSpPr txBox="1"/>
            <p:nvPr/>
          </p:nvSpPr>
          <p:spPr>
            <a:xfrm>
              <a:off x="447722" y="3610094"/>
              <a:ext cx="867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77"/>
                  <a:ea typeface="+mn-ea"/>
                  <a:cs typeface="+mn-cs"/>
                </a:rPr>
                <a:t>Coach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309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38B108F-C7BD-CE43-BE63-FCBF6B418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006" y="0"/>
            <a:ext cx="8823988" cy="658721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7A3F6CF-65AA-B34F-A718-95B767C52124}"/>
              </a:ext>
            </a:extLst>
          </p:cNvPr>
          <p:cNvGrpSpPr/>
          <p:nvPr/>
        </p:nvGrpSpPr>
        <p:grpSpPr>
          <a:xfrm>
            <a:off x="5685765" y="5371830"/>
            <a:ext cx="820471" cy="723382"/>
            <a:chOff x="5685764" y="5371830"/>
            <a:chExt cx="820471" cy="723382"/>
          </a:xfrm>
        </p:grpSpPr>
        <p:pic>
          <p:nvPicPr>
            <p:cNvPr id="1038" name="Picture 14" descr="Clothes clipart sportswear, Picture #736295 clothes clipart sportswear">
              <a:extLst>
                <a:ext uri="{FF2B5EF4-FFF2-40B4-BE49-F238E27FC236}">
                  <a16:creationId xmlns:a16="http://schemas.microsoft.com/office/drawing/2014/main" id="{21F4567D-3E23-A64F-ABA4-17DE88B013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5764" y="5371830"/>
              <a:ext cx="820471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EF9BAA-C4EC-434D-BA91-83B2FC50BF87}"/>
                </a:ext>
              </a:extLst>
            </p:cNvPr>
            <p:cNvSpPr txBox="1"/>
            <p:nvPr/>
          </p:nvSpPr>
          <p:spPr>
            <a:xfrm>
              <a:off x="5845770" y="5548855"/>
              <a:ext cx="50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GK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5254944-28D2-AA4B-A24E-A1EB56B5A204}"/>
              </a:ext>
            </a:extLst>
          </p:cNvPr>
          <p:cNvGrpSpPr/>
          <p:nvPr/>
        </p:nvGrpSpPr>
        <p:grpSpPr>
          <a:xfrm>
            <a:off x="2618232" y="3794760"/>
            <a:ext cx="893064" cy="723382"/>
            <a:chOff x="2618232" y="3794760"/>
            <a:chExt cx="893064" cy="723382"/>
          </a:xfrm>
        </p:grpSpPr>
        <p:pic>
          <p:nvPicPr>
            <p:cNvPr id="1034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0F00B36D-215B-2A4D-8AB9-0BC177A7D9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8232" y="3794760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2049D0-22A8-674F-B8D4-91D75D2377EF}"/>
                </a:ext>
              </a:extLst>
            </p:cNvPr>
            <p:cNvSpPr txBox="1"/>
            <p:nvPr/>
          </p:nvSpPr>
          <p:spPr>
            <a:xfrm>
              <a:off x="2835374" y="3966295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LB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175370F-F333-6E46-8BC9-4816056DAF97}"/>
              </a:ext>
            </a:extLst>
          </p:cNvPr>
          <p:cNvGrpSpPr/>
          <p:nvPr/>
        </p:nvGrpSpPr>
        <p:grpSpPr>
          <a:xfrm>
            <a:off x="8563358" y="3794760"/>
            <a:ext cx="893064" cy="723382"/>
            <a:chOff x="8563358" y="3794760"/>
            <a:chExt cx="893064" cy="723382"/>
          </a:xfrm>
        </p:grpSpPr>
        <p:pic>
          <p:nvPicPr>
            <p:cNvPr id="95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89695925-4342-B841-800A-0446BC47BE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3358" y="3794760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E4D0129-23D0-0C45-884E-4DA433A00668}"/>
                </a:ext>
              </a:extLst>
            </p:cNvPr>
            <p:cNvSpPr txBox="1"/>
            <p:nvPr/>
          </p:nvSpPr>
          <p:spPr>
            <a:xfrm>
              <a:off x="8769280" y="3966295"/>
              <a:ext cx="4812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RB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492A8C4-DC0C-DE41-97D1-C34E92B8A3F6}"/>
              </a:ext>
            </a:extLst>
          </p:cNvPr>
          <p:cNvGrpSpPr/>
          <p:nvPr/>
        </p:nvGrpSpPr>
        <p:grpSpPr>
          <a:xfrm>
            <a:off x="4925572" y="4156452"/>
            <a:ext cx="893064" cy="723382"/>
            <a:chOff x="4925572" y="4156451"/>
            <a:chExt cx="893064" cy="723382"/>
          </a:xfrm>
        </p:grpSpPr>
        <p:pic>
          <p:nvPicPr>
            <p:cNvPr id="96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63FB5329-CD25-9244-B2A9-024DE3B58F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5572" y="4156451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2C7EDEC-1BEA-074E-AF48-36E54581C981}"/>
                </a:ext>
              </a:extLst>
            </p:cNvPr>
            <p:cNvSpPr txBox="1"/>
            <p:nvPr/>
          </p:nvSpPr>
          <p:spPr>
            <a:xfrm>
              <a:off x="5121073" y="4333476"/>
              <a:ext cx="5020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CB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D8BBA01-431A-E749-BC46-121ECCA792AE}"/>
              </a:ext>
            </a:extLst>
          </p:cNvPr>
          <p:cNvGrpSpPr/>
          <p:nvPr/>
        </p:nvGrpSpPr>
        <p:grpSpPr>
          <a:xfrm>
            <a:off x="6297933" y="4156452"/>
            <a:ext cx="893064" cy="723382"/>
            <a:chOff x="6297933" y="4156451"/>
            <a:chExt cx="893064" cy="723382"/>
          </a:xfrm>
        </p:grpSpPr>
        <p:pic>
          <p:nvPicPr>
            <p:cNvPr id="97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8D5EC882-F1C6-F848-80DD-7A610657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7933" y="4156451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47FE8BB-EB06-CB4C-A84E-A5AF75143836}"/>
                </a:ext>
              </a:extLst>
            </p:cNvPr>
            <p:cNvSpPr txBox="1"/>
            <p:nvPr/>
          </p:nvSpPr>
          <p:spPr>
            <a:xfrm>
              <a:off x="6493434" y="4333476"/>
              <a:ext cx="5020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CB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C0F71E2-14D0-DF44-A57A-D178C642B98C}"/>
              </a:ext>
            </a:extLst>
          </p:cNvPr>
          <p:cNvGrpSpPr/>
          <p:nvPr/>
        </p:nvGrpSpPr>
        <p:grpSpPr>
          <a:xfrm>
            <a:off x="5649468" y="2618248"/>
            <a:ext cx="893064" cy="723382"/>
            <a:chOff x="5649468" y="2618248"/>
            <a:chExt cx="893064" cy="723382"/>
          </a:xfrm>
        </p:grpSpPr>
        <p:pic>
          <p:nvPicPr>
            <p:cNvPr id="98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9D369636-E258-864B-A5FB-F445A0BA95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9468" y="2618248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A959B0D-7CEE-1847-B76C-9042B6146BA7}"/>
                </a:ext>
              </a:extLst>
            </p:cNvPr>
            <p:cNvSpPr txBox="1"/>
            <p:nvPr/>
          </p:nvSpPr>
          <p:spPr>
            <a:xfrm>
              <a:off x="5823329" y="2726410"/>
              <a:ext cx="545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DM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EFD4C8D-C866-5A42-8511-50ECDDA59E9A}"/>
              </a:ext>
            </a:extLst>
          </p:cNvPr>
          <p:cNvGrpSpPr/>
          <p:nvPr/>
        </p:nvGrpSpPr>
        <p:grpSpPr>
          <a:xfrm>
            <a:off x="4204716" y="1630184"/>
            <a:ext cx="893064" cy="723382"/>
            <a:chOff x="4204716" y="1630183"/>
            <a:chExt cx="893064" cy="723382"/>
          </a:xfrm>
        </p:grpSpPr>
        <p:pic>
          <p:nvPicPr>
            <p:cNvPr id="99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E90EDB6B-F45A-AD49-8F97-0D3D40D775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4716" y="1630183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6D30D92-E4FE-8B4B-8B8F-8B8C2BE8352B}"/>
                </a:ext>
              </a:extLst>
            </p:cNvPr>
            <p:cNvSpPr txBox="1"/>
            <p:nvPr/>
          </p:nvSpPr>
          <p:spPr>
            <a:xfrm>
              <a:off x="4381942" y="1790949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CM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7B6B380-8FCB-994A-8E59-3B663BCE7922}"/>
              </a:ext>
            </a:extLst>
          </p:cNvPr>
          <p:cNvGrpSpPr/>
          <p:nvPr/>
        </p:nvGrpSpPr>
        <p:grpSpPr>
          <a:xfrm>
            <a:off x="7094222" y="1630184"/>
            <a:ext cx="893064" cy="723382"/>
            <a:chOff x="7094222" y="1630183"/>
            <a:chExt cx="893064" cy="723382"/>
          </a:xfrm>
        </p:grpSpPr>
        <p:pic>
          <p:nvPicPr>
            <p:cNvPr id="100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92929E96-9F49-0442-AA2A-EC31FAC93D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4222" y="1630183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9EFB09B-655F-F549-999A-5D9449863DEF}"/>
                </a:ext>
              </a:extLst>
            </p:cNvPr>
            <p:cNvSpPr txBox="1"/>
            <p:nvPr/>
          </p:nvSpPr>
          <p:spPr>
            <a:xfrm>
              <a:off x="7263275" y="1790949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CM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6592BD-9F6C-2D44-B522-97F53219CED2}"/>
              </a:ext>
            </a:extLst>
          </p:cNvPr>
          <p:cNvGrpSpPr/>
          <p:nvPr/>
        </p:nvGrpSpPr>
        <p:grpSpPr>
          <a:xfrm>
            <a:off x="8647192" y="269272"/>
            <a:ext cx="893064" cy="723382"/>
            <a:chOff x="8647192" y="269272"/>
            <a:chExt cx="893064" cy="723382"/>
          </a:xfrm>
        </p:grpSpPr>
        <p:pic>
          <p:nvPicPr>
            <p:cNvPr id="101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D11291E4-7002-4949-8AB4-7549410F2B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7192" y="269272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EA4A9DC-D5B2-AB4E-BD38-A5E2B175431B}"/>
                </a:ext>
              </a:extLst>
            </p:cNvPr>
            <p:cNvSpPr txBox="1"/>
            <p:nvPr/>
          </p:nvSpPr>
          <p:spPr>
            <a:xfrm>
              <a:off x="8829103" y="427475"/>
              <a:ext cx="539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RW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799E27F-0979-274C-94A7-9B31BC899AA7}"/>
              </a:ext>
            </a:extLst>
          </p:cNvPr>
          <p:cNvGrpSpPr/>
          <p:nvPr/>
        </p:nvGrpSpPr>
        <p:grpSpPr>
          <a:xfrm>
            <a:off x="2651745" y="269272"/>
            <a:ext cx="893064" cy="723382"/>
            <a:chOff x="2651745" y="269272"/>
            <a:chExt cx="893064" cy="723382"/>
          </a:xfrm>
        </p:grpSpPr>
        <p:pic>
          <p:nvPicPr>
            <p:cNvPr id="102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7F235E71-78FF-6B48-B7D3-B24D6AB48F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1745" y="269272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FBC47FB-1BB1-FB45-B386-51D7481985F5}"/>
                </a:ext>
              </a:extLst>
            </p:cNvPr>
            <p:cNvSpPr txBox="1"/>
            <p:nvPr/>
          </p:nvSpPr>
          <p:spPr>
            <a:xfrm>
              <a:off x="2842470" y="430276"/>
              <a:ext cx="5116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LW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38782FD-00DF-9C41-A52A-93B833B35678}"/>
              </a:ext>
            </a:extLst>
          </p:cNvPr>
          <p:cNvGrpSpPr/>
          <p:nvPr/>
        </p:nvGrpSpPr>
        <p:grpSpPr>
          <a:xfrm>
            <a:off x="5649468" y="86892"/>
            <a:ext cx="893064" cy="723382"/>
            <a:chOff x="5649468" y="86891"/>
            <a:chExt cx="893064" cy="723382"/>
          </a:xfrm>
        </p:grpSpPr>
        <p:pic>
          <p:nvPicPr>
            <p:cNvPr id="103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7AF0EA4B-458A-3646-B6FC-C305A099BB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9468" y="86891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4D5137B-4B42-DF4E-8DA7-DFDF44A6E552}"/>
                </a:ext>
              </a:extLst>
            </p:cNvPr>
            <p:cNvSpPr txBox="1"/>
            <p:nvPr/>
          </p:nvSpPr>
          <p:spPr>
            <a:xfrm>
              <a:off x="5852986" y="242809"/>
              <a:ext cx="486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CF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A5CE109-13B0-9593-5D79-F56422B7D43F}"/>
              </a:ext>
            </a:extLst>
          </p:cNvPr>
          <p:cNvGrpSpPr/>
          <p:nvPr/>
        </p:nvGrpSpPr>
        <p:grpSpPr>
          <a:xfrm>
            <a:off x="252845" y="2498842"/>
            <a:ext cx="1257300" cy="1480584"/>
            <a:chOff x="252845" y="2498842"/>
            <a:chExt cx="1257300" cy="148058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7A55B25-DE41-E5FE-A699-C03C412F5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2845" y="2498842"/>
              <a:ext cx="1257300" cy="11938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E3B0AC3-BE16-6490-8F77-9E54F10D44A5}"/>
                </a:ext>
              </a:extLst>
            </p:cNvPr>
            <p:cNvSpPr txBox="1"/>
            <p:nvPr/>
          </p:nvSpPr>
          <p:spPr>
            <a:xfrm>
              <a:off x="447722" y="3610094"/>
              <a:ext cx="867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77"/>
                  <a:ea typeface="+mn-ea"/>
                  <a:cs typeface="+mn-cs"/>
                </a:rPr>
                <a:t>Coach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5266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38B108F-C7BD-CE43-BE63-FCBF6B418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006" y="0"/>
            <a:ext cx="8823988" cy="658721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7A3F6CF-65AA-B34F-A718-95B767C52124}"/>
              </a:ext>
            </a:extLst>
          </p:cNvPr>
          <p:cNvGrpSpPr/>
          <p:nvPr/>
        </p:nvGrpSpPr>
        <p:grpSpPr>
          <a:xfrm>
            <a:off x="5685765" y="5371830"/>
            <a:ext cx="820471" cy="723382"/>
            <a:chOff x="5685764" y="5371830"/>
            <a:chExt cx="820471" cy="723382"/>
          </a:xfrm>
        </p:grpSpPr>
        <p:pic>
          <p:nvPicPr>
            <p:cNvPr id="1038" name="Picture 14" descr="Clothes clipart sportswear, Picture #736295 clothes clipart sportswear">
              <a:extLst>
                <a:ext uri="{FF2B5EF4-FFF2-40B4-BE49-F238E27FC236}">
                  <a16:creationId xmlns:a16="http://schemas.microsoft.com/office/drawing/2014/main" id="{21F4567D-3E23-A64F-ABA4-17DE88B013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5764" y="5371830"/>
              <a:ext cx="820471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EF9BAA-C4EC-434D-BA91-83B2FC50BF87}"/>
                </a:ext>
              </a:extLst>
            </p:cNvPr>
            <p:cNvSpPr txBox="1"/>
            <p:nvPr/>
          </p:nvSpPr>
          <p:spPr>
            <a:xfrm>
              <a:off x="5845770" y="5548855"/>
              <a:ext cx="50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GK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5254944-28D2-AA4B-A24E-A1EB56B5A204}"/>
              </a:ext>
            </a:extLst>
          </p:cNvPr>
          <p:cNvGrpSpPr/>
          <p:nvPr/>
        </p:nvGrpSpPr>
        <p:grpSpPr>
          <a:xfrm>
            <a:off x="2618232" y="3794760"/>
            <a:ext cx="893064" cy="723382"/>
            <a:chOff x="2618232" y="3794760"/>
            <a:chExt cx="893064" cy="723382"/>
          </a:xfrm>
        </p:grpSpPr>
        <p:pic>
          <p:nvPicPr>
            <p:cNvPr id="1034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0F00B36D-215B-2A4D-8AB9-0BC177A7D9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8232" y="3794760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2049D0-22A8-674F-B8D4-91D75D2377EF}"/>
                </a:ext>
              </a:extLst>
            </p:cNvPr>
            <p:cNvSpPr txBox="1"/>
            <p:nvPr/>
          </p:nvSpPr>
          <p:spPr>
            <a:xfrm>
              <a:off x="2835374" y="3966295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LB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175370F-F333-6E46-8BC9-4816056DAF97}"/>
              </a:ext>
            </a:extLst>
          </p:cNvPr>
          <p:cNvGrpSpPr/>
          <p:nvPr/>
        </p:nvGrpSpPr>
        <p:grpSpPr>
          <a:xfrm>
            <a:off x="8563358" y="3794760"/>
            <a:ext cx="893064" cy="723382"/>
            <a:chOff x="8563358" y="3794760"/>
            <a:chExt cx="893064" cy="723382"/>
          </a:xfrm>
        </p:grpSpPr>
        <p:pic>
          <p:nvPicPr>
            <p:cNvPr id="95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89695925-4342-B841-800A-0446BC47BE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3358" y="3794760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E4D0129-23D0-0C45-884E-4DA433A00668}"/>
                </a:ext>
              </a:extLst>
            </p:cNvPr>
            <p:cNvSpPr txBox="1"/>
            <p:nvPr/>
          </p:nvSpPr>
          <p:spPr>
            <a:xfrm>
              <a:off x="8769280" y="3966295"/>
              <a:ext cx="4812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RB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492A8C4-DC0C-DE41-97D1-C34E92B8A3F6}"/>
              </a:ext>
            </a:extLst>
          </p:cNvPr>
          <p:cNvGrpSpPr/>
          <p:nvPr/>
        </p:nvGrpSpPr>
        <p:grpSpPr>
          <a:xfrm>
            <a:off x="4925572" y="4156452"/>
            <a:ext cx="893064" cy="723382"/>
            <a:chOff x="4925572" y="4156451"/>
            <a:chExt cx="893064" cy="723382"/>
          </a:xfrm>
        </p:grpSpPr>
        <p:pic>
          <p:nvPicPr>
            <p:cNvPr id="96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63FB5329-CD25-9244-B2A9-024DE3B58F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5572" y="4156451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2C7EDEC-1BEA-074E-AF48-36E54581C981}"/>
                </a:ext>
              </a:extLst>
            </p:cNvPr>
            <p:cNvSpPr txBox="1"/>
            <p:nvPr/>
          </p:nvSpPr>
          <p:spPr>
            <a:xfrm>
              <a:off x="5121073" y="4333476"/>
              <a:ext cx="5020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CB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D8BBA01-431A-E749-BC46-121ECCA792AE}"/>
              </a:ext>
            </a:extLst>
          </p:cNvPr>
          <p:cNvGrpSpPr/>
          <p:nvPr/>
        </p:nvGrpSpPr>
        <p:grpSpPr>
          <a:xfrm>
            <a:off x="6297933" y="4156452"/>
            <a:ext cx="893064" cy="723382"/>
            <a:chOff x="6297933" y="4156451"/>
            <a:chExt cx="893064" cy="723382"/>
          </a:xfrm>
        </p:grpSpPr>
        <p:pic>
          <p:nvPicPr>
            <p:cNvPr id="97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8D5EC882-F1C6-F848-80DD-7A610657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7933" y="4156451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47FE8BB-EB06-CB4C-A84E-A5AF75143836}"/>
                </a:ext>
              </a:extLst>
            </p:cNvPr>
            <p:cNvSpPr txBox="1"/>
            <p:nvPr/>
          </p:nvSpPr>
          <p:spPr>
            <a:xfrm>
              <a:off x="6493434" y="4333476"/>
              <a:ext cx="5020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CB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C0F71E2-14D0-DF44-A57A-D178C642B98C}"/>
              </a:ext>
            </a:extLst>
          </p:cNvPr>
          <p:cNvGrpSpPr/>
          <p:nvPr/>
        </p:nvGrpSpPr>
        <p:grpSpPr>
          <a:xfrm>
            <a:off x="5649468" y="2618248"/>
            <a:ext cx="893064" cy="723382"/>
            <a:chOff x="5649468" y="2618248"/>
            <a:chExt cx="893064" cy="723382"/>
          </a:xfrm>
        </p:grpSpPr>
        <p:pic>
          <p:nvPicPr>
            <p:cNvPr id="98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9D369636-E258-864B-A5FB-F445A0BA95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9468" y="2618248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A959B0D-7CEE-1847-B76C-9042B6146BA7}"/>
                </a:ext>
              </a:extLst>
            </p:cNvPr>
            <p:cNvSpPr txBox="1"/>
            <p:nvPr/>
          </p:nvSpPr>
          <p:spPr>
            <a:xfrm>
              <a:off x="5823329" y="2726410"/>
              <a:ext cx="545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DM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EFD4C8D-C866-5A42-8511-50ECDDA59E9A}"/>
              </a:ext>
            </a:extLst>
          </p:cNvPr>
          <p:cNvGrpSpPr/>
          <p:nvPr/>
        </p:nvGrpSpPr>
        <p:grpSpPr>
          <a:xfrm>
            <a:off x="4204716" y="1630184"/>
            <a:ext cx="893064" cy="723382"/>
            <a:chOff x="4204716" y="1630183"/>
            <a:chExt cx="893064" cy="723382"/>
          </a:xfrm>
        </p:grpSpPr>
        <p:pic>
          <p:nvPicPr>
            <p:cNvPr id="99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E90EDB6B-F45A-AD49-8F97-0D3D40D775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4716" y="1630183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6D30D92-E4FE-8B4B-8B8F-8B8C2BE8352B}"/>
                </a:ext>
              </a:extLst>
            </p:cNvPr>
            <p:cNvSpPr txBox="1"/>
            <p:nvPr/>
          </p:nvSpPr>
          <p:spPr>
            <a:xfrm>
              <a:off x="4381942" y="1790949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CM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7B6B380-8FCB-994A-8E59-3B663BCE7922}"/>
              </a:ext>
            </a:extLst>
          </p:cNvPr>
          <p:cNvGrpSpPr/>
          <p:nvPr/>
        </p:nvGrpSpPr>
        <p:grpSpPr>
          <a:xfrm>
            <a:off x="7094222" y="1630184"/>
            <a:ext cx="893064" cy="723382"/>
            <a:chOff x="7094222" y="1630183"/>
            <a:chExt cx="893064" cy="723382"/>
          </a:xfrm>
        </p:grpSpPr>
        <p:pic>
          <p:nvPicPr>
            <p:cNvPr id="100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92929E96-9F49-0442-AA2A-EC31FAC93D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4222" y="1630183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9EFB09B-655F-F549-999A-5D9449863DEF}"/>
                </a:ext>
              </a:extLst>
            </p:cNvPr>
            <p:cNvSpPr txBox="1"/>
            <p:nvPr/>
          </p:nvSpPr>
          <p:spPr>
            <a:xfrm>
              <a:off x="7263275" y="1790949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CM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6592BD-9F6C-2D44-B522-97F53219CED2}"/>
              </a:ext>
            </a:extLst>
          </p:cNvPr>
          <p:cNvGrpSpPr/>
          <p:nvPr/>
        </p:nvGrpSpPr>
        <p:grpSpPr>
          <a:xfrm>
            <a:off x="8647192" y="269272"/>
            <a:ext cx="893064" cy="723382"/>
            <a:chOff x="8647192" y="269272"/>
            <a:chExt cx="893064" cy="723382"/>
          </a:xfrm>
        </p:grpSpPr>
        <p:pic>
          <p:nvPicPr>
            <p:cNvPr id="101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D11291E4-7002-4949-8AB4-7549410F2B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7192" y="269272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EA4A9DC-D5B2-AB4E-BD38-A5E2B175431B}"/>
                </a:ext>
              </a:extLst>
            </p:cNvPr>
            <p:cNvSpPr txBox="1"/>
            <p:nvPr/>
          </p:nvSpPr>
          <p:spPr>
            <a:xfrm>
              <a:off x="8829103" y="427475"/>
              <a:ext cx="539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RW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799E27F-0979-274C-94A7-9B31BC899AA7}"/>
              </a:ext>
            </a:extLst>
          </p:cNvPr>
          <p:cNvGrpSpPr/>
          <p:nvPr/>
        </p:nvGrpSpPr>
        <p:grpSpPr>
          <a:xfrm>
            <a:off x="2651745" y="269272"/>
            <a:ext cx="893064" cy="723382"/>
            <a:chOff x="2651745" y="269272"/>
            <a:chExt cx="893064" cy="723382"/>
          </a:xfrm>
        </p:grpSpPr>
        <p:pic>
          <p:nvPicPr>
            <p:cNvPr id="102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7F235E71-78FF-6B48-B7D3-B24D6AB48F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1745" y="269272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FBC47FB-1BB1-FB45-B386-51D7481985F5}"/>
                </a:ext>
              </a:extLst>
            </p:cNvPr>
            <p:cNvSpPr txBox="1"/>
            <p:nvPr/>
          </p:nvSpPr>
          <p:spPr>
            <a:xfrm>
              <a:off x="2842470" y="430276"/>
              <a:ext cx="5116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LW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38782FD-00DF-9C41-A52A-93B833B35678}"/>
              </a:ext>
            </a:extLst>
          </p:cNvPr>
          <p:cNvGrpSpPr/>
          <p:nvPr/>
        </p:nvGrpSpPr>
        <p:grpSpPr>
          <a:xfrm>
            <a:off x="5649468" y="86892"/>
            <a:ext cx="893064" cy="723382"/>
            <a:chOff x="5649468" y="86891"/>
            <a:chExt cx="893064" cy="723382"/>
          </a:xfrm>
        </p:grpSpPr>
        <p:pic>
          <p:nvPicPr>
            <p:cNvPr id="103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7AF0EA4B-458A-3646-B6FC-C305A099BB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9468" y="86891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4D5137B-4B42-DF4E-8DA7-DFDF44A6E552}"/>
                </a:ext>
              </a:extLst>
            </p:cNvPr>
            <p:cNvSpPr txBox="1"/>
            <p:nvPr/>
          </p:nvSpPr>
          <p:spPr>
            <a:xfrm>
              <a:off x="5852986" y="242809"/>
              <a:ext cx="486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CF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70B90C3-B8D6-C181-86EC-901FDC7DAD7E}"/>
              </a:ext>
            </a:extLst>
          </p:cNvPr>
          <p:cNvGrpSpPr/>
          <p:nvPr/>
        </p:nvGrpSpPr>
        <p:grpSpPr>
          <a:xfrm>
            <a:off x="252845" y="2498842"/>
            <a:ext cx="1257300" cy="1480584"/>
            <a:chOff x="252845" y="2498842"/>
            <a:chExt cx="1257300" cy="148058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7B5F264-ADFC-3DF3-BB70-A0490D83A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2845" y="2498842"/>
              <a:ext cx="1257300" cy="11938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7FA64D0-DE7A-F24A-5E69-B343DDE914BC}"/>
                </a:ext>
              </a:extLst>
            </p:cNvPr>
            <p:cNvSpPr txBox="1"/>
            <p:nvPr/>
          </p:nvSpPr>
          <p:spPr>
            <a:xfrm>
              <a:off x="447722" y="3610094"/>
              <a:ext cx="867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77"/>
                  <a:ea typeface="+mn-ea"/>
                  <a:cs typeface="+mn-cs"/>
                </a:rPr>
                <a:t>Coach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4982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1.85185E-6 L -0.30625 1.85185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38B108F-C7BD-CE43-BE63-FCBF6B418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006" y="0"/>
            <a:ext cx="8823988" cy="658721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7A3F6CF-65AA-B34F-A718-95B767C52124}"/>
              </a:ext>
            </a:extLst>
          </p:cNvPr>
          <p:cNvGrpSpPr/>
          <p:nvPr/>
        </p:nvGrpSpPr>
        <p:grpSpPr>
          <a:xfrm>
            <a:off x="5685765" y="5371830"/>
            <a:ext cx="820471" cy="723382"/>
            <a:chOff x="5685764" y="5371830"/>
            <a:chExt cx="820471" cy="723382"/>
          </a:xfrm>
        </p:grpSpPr>
        <p:pic>
          <p:nvPicPr>
            <p:cNvPr id="1038" name="Picture 14" descr="Clothes clipart sportswear, Picture #736295 clothes clipart sportswear">
              <a:extLst>
                <a:ext uri="{FF2B5EF4-FFF2-40B4-BE49-F238E27FC236}">
                  <a16:creationId xmlns:a16="http://schemas.microsoft.com/office/drawing/2014/main" id="{21F4567D-3E23-A64F-ABA4-17DE88B013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5764" y="5371830"/>
              <a:ext cx="820471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EF9BAA-C4EC-434D-BA91-83B2FC50BF87}"/>
                </a:ext>
              </a:extLst>
            </p:cNvPr>
            <p:cNvSpPr txBox="1"/>
            <p:nvPr/>
          </p:nvSpPr>
          <p:spPr>
            <a:xfrm>
              <a:off x="5845770" y="5548855"/>
              <a:ext cx="50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GK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5254944-28D2-AA4B-A24E-A1EB56B5A204}"/>
              </a:ext>
            </a:extLst>
          </p:cNvPr>
          <p:cNvGrpSpPr/>
          <p:nvPr/>
        </p:nvGrpSpPr>
        <p:grpSpPr>
          <a:xfrm>
            <a:off x="2618232" y="3794760"/>
            <a:ext cx="893064" cy="723382"/>
            <a:chOff x="2618232" y="3794760"/>
            <a:chExt cx="893064" cy="723382"/>
          </a:xfrm>
        </p:grpSpPr>
        <p:pic>
          <p:nvPicPr>
            <p:cNvPr id="1034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0F00B36D-215B-2A4D-8AB9-0BC177A7D9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8232" y="3794760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2049D0-22A8-674F-B8D4-91D75D2377EF}"/>
                </a:ext>
              </a:extLst>
            </p:cNvPr>
            <p:cNvSpPr txBox="1"/>
            <p:nvPr/>
          </p:nvSpPr>
          <p:spPr>
            <a:xfrm>
              <a:off x="2835374" y="3966295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LB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175370F-F333-6E46-8BC9-4816056DAF97}"/>
              </a:ext>
            </a:extLst>
          </p:cNvPr>
          <p:cNvGrpSpPr/>
          <p:nvPr/>
        </p:nvGrpSpPr>
        <p:grpSpPr>
          <a:xfrm>
            <a:off x="8563358" y="3794760"/>
            <a:ext cx="893064" cy="723382"/>
            <a:chOff x="8563358" y="3794760"/>
            <a:chExt cx="893064" cy="723382"/>
          </a:xfrm>
        </p:grpSpPr>
        <p:pic>
          <p:nvPicPr>
            <p:cNvPr id="95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89695925-4342-B841-800A-0446BC47BE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3358" y="3794760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E4D0129-23D0-0C45-884E-4DA433A00668}"/>
                </a:ext>
              </a:extLst>
            </p:cNvPr>
            <p:cNvSpPr txBox="1"/>
            <p:nvPr/>
          </p:nvSpPr>
          <p:spPr>
            <a:xfrm>
              <a:off x="8769280" y="3966295"/>
              <a:ext cx="4812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RB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492A8C4-DC0C-DE41-97D1-C34E92B8A3F6}"/>
              </a:ext>
            </a:extLst>
          </p:cNvPr>
          <p:cNvGrpSpPr/>
          <p:nvPr/>
        </p:nvGrpSpPr>
        <p:grpSpPr>
          <a:xfrm>
            <a:off x="4925572" y="4156452"/>
            <a:ext cx="893064" cy="723382"/>
            <a:chOff x="4925572" y="4156451"/>
            <a:chExt cx="893064" cy="723382"/>
          </a:xfrm>
        </p:grpSpPr>
        <p:pic>
          <p:nvPicPr>
            <p:cNvPr id="96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63FB5329-CD25-9244-B2A9-024DE3B58F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5572" y="4156451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2C7EDEC-1BEA-074E-AF48-36E54581C981}"/>
                </a:ext>
              </a:extLst>
            </p:cNvPr>
            <p:cNvSpPr txBox="1"/>
            <p:nvPr/>
          </p:nvSpPr>
          <p:spPr>
            <a:xfrm>
              <a:off x="5121073" y="4333476"/>
              <a:ext cx="5020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CB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D8BBA01-431A-E749-BC46-121ECCA792AE}"/>
              </a:ext>
            </a:extLst>
          </p:cNvPr>
          <p:cNvGrpSpPr/>
          <p:nvPr/>
        </p:nvGrpSpPr>
        <p:grpSpPr>
          <a:xfrm>
            <a:off x="6297933" y="4156452"/>
            <a:ext cx="893064" cy="723382"/>
            <a:chOff x="6297933" y="4156451"/>
            <a:chExt cx="893064" cy="723382"/>
          </a:xfrm>
        </p:grpSpPr>
        <p:pic>
          <p:nvPicPr>
            <p:cNvPr id="97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8D5EC882-F1C6-F848-80DD-7A6106573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7933" y="4156451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47FE8BB-EB06-CB4C-A84E-A5AF75143836}"/>
                </a:ext>
              </a:extLst>
            </p:cNvPr>
            <p:cNvSpPr txBox="1"/>
            <p:nvPr/>
          </p:nvSpPr>
          <p:spPr>
            <a:xfrm>
              <a:off x="6493434" y="4333476"/>
              <a:ext cx="5020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CB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C0F71E2-14D0-DF44-A57A-D178C642B98C}"/>
              </a:ext>
            </a:extLst>
          </p:cNvPr>
          <p:cNvGrpSpPr/>
          <p:nvPr/>
        </p:nvGrpSpPr>
        <p:grpSpPr>
          <a:xfrm>
            <a:off x="5649468" y="2618248"/>
            <a:ext cx="893064" cy="723382"/>
            <a:chOff x="5649468" y="2618248"/>
            <a:chExt cx="893064" cy="723382"/>
          </a:xfrm>
        </p:grpSpPr>
        <p:pic>
          <p:nvPicPr>
            <p:cNvPr id="98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9D369636-E258-864B-A5FB-F445A0BA95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9468" y="2618248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A959B0D-7CEE-1847-B76C-9042B6146BA7}"/>
                </a:ext>
              </a:extLst>
            </p:cNvPr>
            <p:cNvSpPr txBox="1"/>
            <p:nvPr/>
          </p:nvSpPr>
          <p:spPr>
            <a:xfrm>
              <a:off x="5823329" y="2726410"/>
              <a:ext cx="545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DM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EFD4C8D-C866-5A42-8511-50ECDDA59E9A}"/>
              </a:ext>
            </a:extLst>
          </p:cNvPr>
          <p:cNvGrpSpPr/>
          <p:nvPr/>
        </p:nvGrpSpPr>
        <p:grpSpPr>
          <a:xfrm>
            <a:off x="4204716" y="1630184"/>
            <a:ext cx="893064" cy="723382"/>
            <a:chOff x="4204716" y="1630183"/>
            <a:chExt cx="893064" cy="723382"/>
          </a:xfrm>
        </p:grpSpPr>
        <p:pic>
          <p:nvPicPr>
            <p:cNvPr id="99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E90EDB6B-F45A-AD49-8F97-0D3D40D775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4716" y="1630183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6D30D92-E4FE-8B4B-8B8F-8B8C2BE8352B}"/>
                </a:ext>
              </a:extLst>
            </p:cNvPr>
            <p:cNvSpPr txBox="1"/>
            <p:nvPr/>
          </p:nvSpPr>
          <p:spPr>
            <a:xfrm>
              <a:off x="4381942" y="1790949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CM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7B6B380-8FCB-994A-8E59-3B663BCE7922}"/>
              </a:ext>
            </a:extLst>
          </p:cNvPr>
          <p:cNvGrpSpPr/>
          <p:nvPr/>
        </p:nvGrpSpPr>
        <p:grpSpPr>
          <a:xfrm>
            <a:off x="7094222" y="1630184"/>
            <a:ext cx="893064" cy="723382"/>
            <a:chOff x="7094222" y="1630183"/>
            <a:chExt cx="893064" cy="723382"/>
          </a:xfrm>
        </p:grpSpPr>
        <p:pic>
          <p:nvPicPr>
            <p:cNvPr id="100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92929E96-9F49-0442-AA2A-EC31FAC93D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4222" y="1630183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9EFB09B-655F-F549-999A-5D9449863DEF}"/>
                </a:ext>
              </a:extLst>
            </p:cNvPr>
            <p:cNvSpPr txBox="1"/>
            <p:nvPr/>
          </p:nvSpPr>
          <p:spPr>
            <a:xfrm>
              <a:off x="7263275" y="1790949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CM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6592BD-9F6C-2D44-B522-97F53219CED2}"/>
              </a:ext>
            </a:extLst>
          </p:cNvPr>
          <p:cNvGrpSpPr/>
          <p:nvPr/>
        </p:nvGrpSpPr>
        <p:grpSpPr>
          <a:xfrm>
            <a:off x="8647192" y="269272"/>
            <a:ext cx="893064" cy="723382"/>
            <a:chOff x="8647192" y="269272"/>
            <a:chExt cx="893064" cy="723382"/>
          </a:xfrm>
        </p:grpSpPr>
        <p:pic>
          <p:nvPicPr>
            <p:cNvPr id="101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D11291E4-7002-4949-8AB4-7549410F2B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7192" y="269272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EA4A9DC-D5B2-AB4E-BD38-A5E2B175431B}"/>
                </a:ext>
              </a:extLst>
            </p:cNvPr>
            <p:cNvSpPr txBox="1"/>
            <p:nvPr/>
          </p:nvSpPr>
          <p:spPr>
            <a:xfrm>
              <a:off x="8829103" y="427475"/>
              <a:ext cx="539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RW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799E27F-0979-274C-94A7-9B31BC899AA7}"/>
              </a:ext>
            </a:extLst>
          </p:cNvPr>
          <p:cNvGrpSpPr/>
          <p:nvPr/>
        </p:nvGrpSpPr>
        <p:grpSpPr>
          <a:xfrm>
            <a:off x="-1191789" y="269272"/>
            <a:ext cx="893064" cy="723382"/>
            <a:chOff x="2651745" y="269272"/>
            <a:chExt cx="893064" cy="723382"/>
          </a:xfrm>
        </p:grpSpPr>
        <p:pic>
          <p:nvPicPr>
            <p:cNvPr id="102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7F235E71-78FF-6B48-B7D3-B24D6AB48F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1745" y="269272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FBC47FB-1BB1-FB45-B386-51D7481985F5}"/>
                </a:ext>
              </a:extLst>
            </p:cNvPr>
            <p:cNvSpPr txBox="1"/>
            <p:nvPr/>
          </p:nvSpPr>
          <p:spPr>
            <a:xfrm>
              <a:off x="2842469" y="430276"/>
              <a:ext cx="5116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LW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38782FD-00DF-9C41-A52A-93B833B35678}"/>
              </a:ext>
            </a:extLst>
          </p:cNvPr>
          <p:cNvGrpSpPr/>
          <p:nvPr/>
        </p:nvGrpSpPr>
        <p:grpSpPr>
          <a:xfrm>
            <a:off x="5649468" y="86892"/>
            <a:ext cx="893064" cy="723382"/>
            <a:chOff x="5649468" y="86891"/>
            <a:chExt cx="893064" cy="723382"/>
          </a:xfrm>
        </p:grpSpPr>
        <p:pic>
          <p:nvPicPr>
            <p:cNvPr id="103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7AF0EA4B-458A-3646-B6FC-C305A099BB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9468" y="86891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4D5137B-4B42-DF4E-8DA7-DFDF44A6E552}"/>
                </a:ext>
              </a:extLst>
            </p:cNvPr>
            <p:cNvSpPr txBox="1"/>
            <p:nvPr/>
          </p:nvSpPr>
          <p:spPr>
            <a:xfrm>
              <a:off x="5852986" y="242809"/>
              <a:ext cx="486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CF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387E5E0-EB05-AAAF-88BE-F2400EBAD6AF}"/>
              </a:ext>
            </a:extLst>
          </p:cNvPr>
          <p:cNvGrpSpPr/>
          <p:nvPr/>
        </p:nvGrpSpPr>
        <p:grpSpPr>
          <a:xfrm>
            <a:off x="252845" y="2498842"/>
            <a:ext cx="1257300" cy="1480584"/>
            <a:chOff x="252845" y="2498842"/>
            <a:chExt cx="1257300" cy="148058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2D92216-3F66-2AB8-AFDE-00F6F1A84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2845" y="2498842"/>
              <a:ext cx="1257300" cy="11938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14A1D37-468B-06DD-68EE-BA6CF0947A02}"/>
                </a:ext>
              </a:extLst>
            </p:cNvPr>
            <p:cNvSpPr txBox="1"/>
            <p:nvPr/>
          </p:nvSpPr>
          <p:spPr>
            <a:xfrm>
              <a:off x="447722" y="3610094"/>
              <a:ext cx="867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77"/>
                  <a:ea typeface="+mn-ea"/>
                  <a:cs typeface="+mn-cs"/>
                </a:rPr>
                <a:t>Coach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0963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85185E-6 L 0.3125 1.85185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38B108F-C7BD-CE43-BE63-FCBF6B418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006" y="0"/>
            <a:ext cx="8823988" cy="658721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7A3F6CF-65AA-B34F-A718-95B767C52124}"/>
              </a:ext>
            </a:extLst>
          </p:cNvPr>
          <p:cNvGrpSpPr/>
          <p:nvPr/>
        </p:nvGrpSpPr>
        <p:grpSpPr>
          <a:xfrm>
            <a:off x="5685765" y="5371830"/>
            <a:ext cx="820471" cy="723382"/>
            <a:chOff x="5685764" y="5371830"/>
            <a:chExt cx="820471" cy="723382"/>
          </a:xfrm>
        </p:grpSpPr>
        <p:pic>
          <p:nvPicPr>
            <p:cNvPr id="1038" name="Picture 14" descr="Clothes clipart sportswear, Picture #736295 clothes clipart sportswear">
              <a:extLst>
                <a:ext uri="{FF2B5EF4-FFF2-40B4-BE49-F238E27FC236}">
                  <a16:creationId xmlns:a16="http://schemas.microsoft.com/office/drawing/2014/main" id="{21F4567D-3E23-A64F-ABA4-17DE88B013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5764" y="5371830"/>
              <a:ext cx="820471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EF9BAA-C4EC-434D-BA91-83B2FC50BF87}"/>
                </a:ext>
              </a:extLst>
            </p:cNvPr>
            <p:cNvSpPr txBox="1"/>
            <p:nvPr/>
          </p:nvSpPr>
          <p:spPr>
            <a:xfrm>
              <a:off x="5845770" y="5548855"/>
              <a:ext cx="50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GK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5254944-28D2-AA4B-A24E-A1EB56B5A204}"/>
              </a:ext>
            </a:extLst>
          </p:cNvPr>
          <p:cNvGrpSpPr/>
          <p:nvPr/>
        </p:nvGrpSpPr>
        <p:grpSpPr>
          <a:xfrm>
            <a:off x="2618232" y="2859100"/>
            <a:ext cx="893064" cy="723382"/>
            <a:chOff x="2618232" y="3794760"/>
            <a:chExt cx="893064" cy="723382"/>
          </a:xfrm>
        </p:grpSpPr>
        <p:pic>
          <p:nvPicPr>
            <p:cNvPr id="1034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0F00B36D-215B-2A4D-8AB9-0BC177A7D9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8232" y="3794760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2049D0-22A8-674F-B8D4-91D75D2377EF}"/>
                </a:ext>
              </a:extLst>
            </p:cNvPr>
            <p:cNvSpPr txBox="1"/>
            <p:nvPr/>
          </p:nvSpPr>
          <p:spPr>
            <a:xfrm>
              <a:off x="2835374" y="3966295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LB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175370F-F333-6E46-8BC9-4816056DAF97}"/>
              </a:ext>
            </a:extLst>
          </p:cNvPr>
          <p:cNvGrpSpPr/>
          <p:nvPr/>
        </p:nvGrpSpPr>
        <p:grpSpPr>
          <a:xfrm>
            <a:off x="8563358" y="2859100"/>
            <a:ext cx="893064" cy="723382"/>
            <a:chOff x="8563358" y="3794760"/>
            <a:chExt cx="893064" cy="723382"/>
          </a:xfrm>
        </p:grpSpPr>
        <p:pic>
          <p:nvPicPr>
            <p:cNvPr id="95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89695925-4342-B841-800A-0446BC47BE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3358" y="3794760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E4D0129-23D0-0C45-884E-4DA433A00668}"/>
                </a:ext>
              </a:extLst>
            </p:cNvPr>
            <p:cNvSpPr txBox="1"/>
            <p:nvPr/>
          </p:nvSpPr>
          <p:spPr>
            <a:xfrm>
              <a:off x="8769280" y="3966295"/>
              <a:ext cx="4812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RB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492A8C4-DC0C-DE41-97D1-C34E92B8A3F6}"/>
              </a:ext>
            </a:extLst>
          </p:cNvPr>
          <p:cNvGrpSpPr/>
          <p:nvPr/>
        </p:nvGrpSpPr>
        <p:grpSpPr>
          <a:xfrm>
            <a:off x="5649467" y="4103824"/>
            <a:ext cx="893064" cy="723382"/>
            <a:chOff x="4925572" y="4156451"/>
            <a:chExt cx="893064" cy="723382"/>
          </a:xfrm>
        </p:grpSpPr>
        <p:pic>
          <p:nvPicPr>
            <p:cNvPr id="96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63FB5329-CD25-9244-B2A9-024DE3B58F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5572" y="4156451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12C7EDEC-1BEA-074E-AF48-36E54581C981}"/>
                </a:ext>
              </a:extLst>
            </p:cNvPr>
            <p:cNvSpPr txBox="1"/>
            <p:nvPr/>
          </p:nvSpPr>
          <p:spPr>
            <a:xfrm>
              <a:off x="5121073" y="4333476"/>
              <a:ext cx="5020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CB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C0F71E2-14D0-DF44-A57A-D178C642B98C}"/>
              </a:ext>
            </a:extLst>
          </p:cNvPr>
          <p:cNvGrpSpPr/>
          <p:nvPr/>
        </p:nvGrpSpPr>
        <p:grpSpPr>
          <a:xfrm>
            <a:off x="5649468" y="2341804"/>
            <a:ext cx="893064" cy="723382"/>
            <a:chOff x="5649468" y="2618248"/>
            <a:chExt cx="893064" cy="723382"/>
          </a:xfrm>
        </p:grpSpPr>
        <p:pic>
          <p:nvPicPr>
            <p:cNvPr id="98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9D369636-E258-864B-A5FB-F445A0BA95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9468" y="2618248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A959B0D-7CEE-1847-B76C-9042B6146BA7}"/>
                </a:ext>
              </a:extLst>
            </p:cNvPr>
            <p:cNvSpPr txBox="1"/>
            <p:nvPr/>
          </p:nvSpPr>
          <p:spPr>
            <a:xfrm>
              <a:off x="5823329" y="2726410"/>
              <a:ext cx="545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DM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EFD4C8D-C866-5A42-8511-50ECDDA59E9A}"/>
              </a:ext>
            </a:extLst>
          </p:cNvPr>
          <p:cNvGrpSpPr/>
          <p:nvPr/>
        </p:nvGrpSpPr>
        <p:grpSpPr>
          <a:xfrm>
            <a:off x="4204716" y="1630184"/>
            <a:ext cx="893064" cy="723382"/>
            <a:chOff x="4204716" y="1630183"/>
            <a:chExt cx="893064" cy="723382"/>
          </a:xfrm>
        </p:grpSpPr>
        <p:pic>
          <p:nvPicPr>
            <p:cNvPr id="99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E90EDB6B-F45A-AD49-8F97-0D3D40D775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4716" y="1630183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6D30D92-E4FE-8B4B-8B8F-8B8C2BE8352B}"/>
                </a:ext>
              </a:extLst>
            </p:cNvPr>
            <p:cNvSpPr txBox="1"/>
            <p:nvPr/>
          </p:nvSpPr>
          <p:spPr>
            <a:xfrm>
              <a:off x="4381942" y="1790949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CM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7B6B380-8FCB-994A-8E59-3B663BCE7922}"/>
              </a:ext>
            </a:extLst>
          </p:cNvPr>
          <p:cNvGrpSpPr/>
          <p:nvPr/>
        </p:nvGrpSpPr>
        <p:grpSpPr>
          <a:xfrm>
            <a:off x="7094222" y="1630184"/>
            <a:ext cx="893064" cy="723382"/>
            <a:chOff x="7094222" y="1630183"/>
            <a:chExt cx="893064" cy="723382"/>
          </a:xfrm>
        </p:grpSpPr>
        <p:pic>
          <p:nvPicPr>
            <p:cNvPr id="100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92929E96-9F49-0442-AA2A-EC31FAC93D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4222" y="1630183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9EFB09B-655F-F549-999A-5D9449863DEF}"/>
                </a:ext>
              </a:extLst>
            </p:cNvPr>
            <p:cNvSpPr txBox="1"/>
            <p:nvPr/>
          </p:nvSpPr>
          <p:spPr>
            <a:xfrm>
              <a:off x="7263275" y="1790949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CM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6592BD-9F6C-2D44-B522-97F53219CED2}"/>
              </a:ext>
            </a:extLst>
          </p:cNvPr>
          <p:cNvGrpSpPr/>
          <p:nvPr/>
        </p:nvGrpSpPr>
        <p:grpSpPr>
          <a:xfrm>
            <a:off x="8647192" y="269272"/>
            <a:ext cx="893064" cy="723382"/>
            <a:chOff x="8647192" y="269272"/>
            <a:chExt cx="893064" cy="723382"/>
          </a:xfrm>
        </p:grpSpPr>
        <p:pic>
          <p:nvPicPr>
            <p:cNvPr id="101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D11291E4-7002-4949-8AB4-7549410F2B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7192" y="269272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EA4A9DC-D5B2-AB4E-BD38-A5E2B175431B}"/>
                </a:ext>
              </a:extLst>
            </p:cNvPr>
            <p:cNvSpPr txBox="1"/>
            <p:nvPr/>
          </p:nvSpPr>
          <p:spPr>
            <a:xfrm>
              <a:off x="8829103" y="427475"/>
              <a:ext cx="539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RW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38782FD-00DF-9C41-A52A-93B833B35678}"/>
              </a:ext>
            </a:extLst>
          </p:cNvPr>
          <p:cNvGrpSpPr/>
          <p:nvPr/>
        </p:nvGrpSpPr>
        <p:grpSpPr>
          <a:xfrm>
            <a:off x="5054949" y="49404"/>
            <a:ext cx="893064" cy="723382"/>
            <a:chOff x="5649468" y="86891"/>
            <a:chExt cx="893064" cy="723382"/>
          </a:xfrm>
        </p:grpSpPr>
        <p:pic>
          <p:nvPicPr>
            <p:cNvPr id="103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7AF0EA4B-458A-3646-B6FC-C305A099BB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9468" y="86891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4D5137B-4B42-DF4E-8DA7-DFDF44A6E552}"/>
                </a:ext>
              </a:extLst>
            </p:cNvPr>
            <p:cNvSpPr txBox="1"/>
            <p:nvPr/>
          </p:nvSpPr>
          <p:spPr>
            <a:xfrm>
              <a:off x="5852986" y="242809"/>
              <a:ext cx="486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CF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32F0242-5649-F548-A8ED-0C66D8E5C8BB}"/>
              </a:ext>
            </a:extLst>
          </p:cNvPr>
          <p:cNvGrpSpPr/>
          <p:nvPr/>
        </p:nvGrpSpPr>
        <p:grpSpPr>
          <a:xfrm>
            <a:off x="2631537" y="269272"/>
            <a:ext cx="893064" cy="723382"/>
            <a:chOff x="2651745" y="269272"/>
            <a:chExt cx="893064" cy="723382"/>
          </a:xfrm>
        </p:grpSpPr>
        <p:pic>
          <p:nvPicPr>
            <p:cNvPr id="40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4FC22C71-16D6-8942-B2FD-ACD402F44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1745" y="269272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4EF3166-5277-5042-9DFC-4979DF3BDF25}"/>
                </a:ext>
              </a:extLst>
            </p:cNvPr>
            <p:cNvSpPr txBox="1"/>
            <p:nvPr/>
          </p:nvSpPr>
          <p:spPr>
            <a:xfrm>
              <a:off x="2842470" y="430276"/>
              <a:ext cx="5116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LW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E6F5F8F-E856-3240-94BD-E0A2C551C31E}"/>
              </a:ext>
            </a:extLst>
          </p:cNvPr>
          <p:cNvGrpSpPr/>
          <p:nvPr/>
        </p:nvGrpSpPr>
        <p:grpSpPr>
          <a:xfrm>
            <a:off x="6255266" y="49404"/>
            <a:ext cx="893064" cy="723382"/>
            <a:chOff x="5649468" y="86891"/>
            <a:chExt cx="893064" cy="723382"/>
          </a:xfrm>
        </p:grpSpPr>
        <p:pic>
          <p:nvPicPr>
            <p:cNvPr id="43" name="Picture 10" descr="Orange T-shirt Icon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2C320A75-73AA-7C4E-8265-95DB3B9076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9468" y="86891"/>
              <a:ext cx="893064" cy="7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DE26877-EB3D-324D-8EA9-A4EBA6E84D1B}"/>
                </a:ext>
              </a:extLst>
            </p:cNvPr>
            <p:cNvSpPr txBox="1"/>
            <p:nvPr/>
          </p:nvSpPr>
          <p:spPr>
            <a:xfrm>
              <a:off x="5852986" y="242809"/>
              <a:ext cx="486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S TT Commons" panose="02000506040000020004" pitchFamily="2" charset="77"/>
                  <a:ea typeface="+mn-ea"/>
                  <a:cs typeface="+mn-cs"/>
                </a:rPr>
                <a:t>CF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C60EA1B-FDD3-5F89-1D25-163DE07CEA85}"/>
              </a:ext>
            </a:extLst>
          </p:cNvPr>
          <p:cNvGrpSpPr/>
          <p:nvPr/>
        </p:nvGrpSpPr>
        <p:grpSpPr>
          <a:xfrm>
            <a:off x="252845" y="2498842"/>
            <a:ext cx="1257300" cy="1480584"/>
            <a:chOff x="252845" y="2498842"/>
            <a:chExt cx="1257300" cy="148058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488D25-195C-0BF3-4365-AD2FE831B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2845" y="2498842"/>
              <a:ext cx="1257300" cy="11938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6448C59-0F8E-0430-0BF7-5C57C61D42C2}"/>
                </a:ext>
              </a:extLst>
            </p:cNvPr>
            <p:cNvSpPr txBox="1"/>
            <p:nvPr/>
          </p:nvSpPr>
          <p:spPr>
            <a:xfrm>
              <a:off x="447722" y="3610094"/>
              <a:ext cx="8675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aleway" pitchFamily="2" charset="77"/>
                  <a:ea typeface="+mn-ea"/>
                  <a:cs typeface="+mn-cs"/>
                </a:rPr>
                <a:t>Coach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566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3A97DFC-CC06-DE0F-8A4F-B51F20B2F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248" y="571864"/>
            <a:ext cx="8683504" cy="188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Linode Logo PNG Transparent &amp; SVG Vector - Freebie Supply">
            <a:extLst>
              <a:ext uri="{FF2B5EF4-FFF2-40B4-BE49-F238E27FC236}">
                <a16:creationId xmlns:a16="http://schemas.microsoft.com/office/drawing/2014/main" id="{7A8B7D77-0D05-1AF9-B1CA-37E0C15AD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248" y="3001561"/>
            <a:ext cx="8683504" cy="339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701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ction Button: Home 130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5E271F5C-7C49-471E-9601-7DDF7D48579B}"/>
              </a:ext>
            </a:extLst>
          </p:cNvPr>
          <p:cNvSpPr/>
          <p:nvPr/>
        </p:nvSpPr>
        <p:spPr>
          <a:xfrm>
            <a:off x="9844743" y="3610094"/>
            <a:ext cx="520429" cy="520429"/>
          </a:xfrm>
          <a:prstGeom prst="actionButtonHom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05D5B0F-C2FB-4049-BBD8-AE7B6F2936B9}"/>
              </a:ext>
            </a:extLst>
          </p:cNvPr>
          <p:cNvGrpSpPr/>
          <p:nvPr/>
        </p:nvGrpSpPr>
        <p:grpSpPr>
          <a:xfrm>
            <a:off x="2744231" y="4834066"/>
            <a:ext cx="497887" cy="481481"/>
            <a:chOff x="5997337" y="2014037"/>
            <a:chExt cx="497887" cy="481481"/>
          </a:xfrm>
        </p:grpSpPr>
        <p:sp>
          <p:nvSpPr>
            <p:cNvPr id="54" name="Rounded Rectangle 132">
              <a:extLst>
                <a:ext uri="{FF2B5EF4-FFF2-40B4-BE49-F238E27FC236}">
                  <a16:creationId xmlns:a16="http://schemas.microsoft.com/office/drawing/2014/main" id="{9FD71421-C853-4973-A9A3-ECC61192C67E}"/>
                </a:ext>
              </a:extLst>
            </p:cNvPr>
            <p:cNvSpPr/>
            <p:nvPr/>
          </p:nvSpPr>
          <p:spPr>
            <a:xfrm>
              <a:off x="5997337" y="2014037"/>
              <a:ext cx="126231" cy="126231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ounded Rectangle 133">
              <a:extLst>
                <a:ext uri="{FF2B5EF4-FFF2-40B4-BE49-F238E27FC236}">
                  <a16:creationId xmlns:a16="http://schemas.microsoft.com/office/drawing/2014/main" id="{2ECD3B01-971F-4DF0-97C9-D5CFABD88D2C}"/>
                </a:ext>
              </a:extLst>
            </p:cNvPr>
            <p:cNvSpPr/>
            <p:nvPr/>
          </p:nvSpPr>
          <p:spPr>
            <a:xfrm>
              <a:off x="6183165" y="2014037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ounded Rectangle 134">
              <a:extLst>
                <a:ext uri="{FF2B5EF4-FFF2-40B4-BE49-F238E27FC236}">
                  <a16:creationId xmlns:a16="http://schemas.microsoft.com/office/drawing/2014/main" id="{75EBD9ED-45E7-454B-82E3-1A963DF3BA04}"/>
                </a:ext>
              </a:extLst>
            </p:cNvPr>
            <p:cNvSpPr/>
            <p:nvPr/>
          </p:nvSpPr>
          <p:spPr>
            <a:xfrm>
              <a:off x="6368993" y="2014037"/>
              <a:ext cx="126231" cy="126231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ounded Rectangle 135">
              <a:extLst>
                <a:ext uri="{FF2B5EF4-FFF2-40B4-BE49-F238E27FC236}">
                  <a16:creationId xmlns:a16="http://schemas.microsoft.com/office/drawing/2014/main" id="{F648C716-2127-4053-806D-5761E72BE05A}"/>
                </a:ext>
              </a:extLst>
            </p:cNvPr>
            <p:cNvSpPr/>
            <p:nvPr/>
          </p:nvSpPr>
          <p:spPr>
            <a:xfrm>
              <a:off x="5997337" y="2191662"/>
              <a:ext cx="126231" cy="126231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Rounded Rectangle 136">
              <a:extLst>
                <a:ext uri="{FF2B5EF4-FFF2-40B4-BE49-F238E27FC236}">
                  <a16:creationId xmlns:a16="http://schemas.microsoft.com/office/drawing/2014/main" id="{C950E4F4-AAA5-4A1F-A343-5C6144119361}"/>
                </a:ext>
              </a:extLst>
            </p:cNvPr>
            <p:cNvSpPr/>
            <p:nvPr/>
          </p:nvSpPr>
          <p:spPr>
            <a:xfrm>
              <a:off x="6183165" y="2191662"/>
              <a:ext cx="126231" cy="12623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Rounded Rectangle 137">
              <a:extLst>
                <a:ext uri="{FF2B5EF4-FFF2-40B4-BE49-F238E27FC236}">
                  <a16:creationId xmlns:a16="http://schemas.microsoft.com/office/drawing/2014/main" id="{E566F17C-344A-44CB-922E-6D6D1F1F378F}"/>
                </a:ext>
              </a:extLst>
            </p:cNvPr>
            <p:cNvSpPr/>
            <p:nvPr/>
          </p:nvSpPr>
          <p:spPr>
            <a:xfrm>
              <a:off x="6368993" y="2191662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ounded Rectangle 138">
              <a:extLst>
                <a:ext uri="{FF2B5EF4-FFF2-40B4-BE49-F238E27FC236}">
                  <a16:creationId xmlns:a16="http://schemas.microsoft.com/office/drawing/2014/main" id="{BE82E862-CFB9-4230-9F2D-2A8FA67E5AC9}"/>
                </a:ext>
              </a:extLst>
            </p:cNvPr>
            <p:cNvSpPr/>
            <p:nvPr/>
          </p:nvSpPr>
          <p:spPr>
            <a:xfrm>
              <a:off x="5997337" y="2369287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ounded Rectangle 139">
              <a:extLst>
                <a:ext uri="{FF2B5EF4-FFF2-40B4-BE49-F238E27FC236}">
                  <a16:creationId xmlns:a16="http://schemas.microsoft.com/office/drawing/2014/main" id="{19FCBB08-F37B-4EE1-BDCE-E87A30A7DA9C}"/>
                </a:ext>
              </a:extLst>
            </p:cNvPr>
            <p:cNvSpPr/>
            <p:nvPr/>
          </p:nvSpPr>
          <p:spPr>
            <a:xfrm>
              <a:off x="6183165" y="2369287"/>
              <a:ext cx="126231" cy="126231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Rounded Rectangle 140">
              <a:extLst>
                <a:ext uri="{FF2B5EF4-FFF2-40B4-BE49-F238E27FC236}">
                  <a16:creationId xmlns:a16="http://schemas.microsoft.com/office/drawing/2014/main" id="{7CF28713-D643-4D6F-8DF8-FEF2A17B618F}"/>
                </a:ext>
              </a:extLst>
            </p:cNvPr>
            <p:cNvSpPr/>
            <p:nvPr/>
          </p:nvSpPr>
          <p:spPr>
            <a:xfrm>
              <a:off x="6368993" y="2369287"/>
              <a:ext cx="126231" cy="126231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43731C6-D1F2-4A0E-9595-F9F37ED1989B}"/>
              </a:ext>
            </a:extLst>
          </p:cNvPr>
          <p:cNvGrpSpPr/>
          <p:nvPr/>
        </p:nvGrpSpPr>
        <p:grpSpPr>
          <a:xfrm>
            <a:off x="2753352" y="2804349"/>
            <a:ext cx="689548" cy="592112"/>
            <a:chOff x="6205927" y="3387777"/>
            <a:chExt cx="689548" cy="59211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B762FC2-771D-45FD-8C75-BAFC1AA54ABA}"/>
                </a:ext>
              </a:extLst>
            </p:cNvPr>
            <p:cNvGrpSpPr/>
            <p:nvPr/>
          </p:nvGrpSpPr>
          <p:grpSpPr>
            <a:xfrm>
              <a:off x="6205928" y="3387777"/>
              <a:ext cx="689547" cy="592112"/>
              <a:chOff x="6205928" y="3387777"/>
              <a:chExt cx="689547" cy="592112"/>
            </a:xfrm>
          </p:grpSpPr>
          <p:sp>
            <p:nvSpPr>
              <p:cNvPr id="47" name="Rounded Rectangle 144">
                <a:extLst>
                  <a:ext uri="{FF2B5EF4-FFF2-40B4-BE49-F238E27FC236}">
                    <a16:creationId xmlns:a16="http://schemas.microsoft.com/office/drawing/2014/main" id="{3189B12B-AD38-4251-B397-6CADB0DD3075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7" cy="592112"/>
              </a:xfrm>
              <a:prstGeom prst="roundRect">
                <a:avLst>
                  <a:gd name="adj" fmla="val 9305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Rounded Rectangle 145">
                <a:extLst>
                  <a:ext uri="{FF2B5EF4-FFF2-40B4-BE49-F238E27FC236}">
                    <a16:creationId xmlns:a16="http://schemas.microsoft.com/office/drawing/2014/main" id="{82975C02-5E54-437A-A839-0E57D510A12D}"/>
                  </a:ext>
                </a:extLst>
              </p:cNvPr>
              <p:cNvSpPr/>
              <p:nvPr/>
            </p:nvSpPr>
            <p:spPr>
              <a:xfrm>
                <a:off x="6297742" y="3709441"/>
                <a:ext cx="498423" cy="113675"/>
              </a:xfrm>
              <a:prstGeom prst="roundRect">
                <a:avLst>
                  <a:gd name="adj" fmla="val 2976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2572B13C-6B76-4C10-B62F-21704C459428}"/>
                  </a:ext>
                </a:extLst>
              </p:cNvPr>
              <p:cNvCxnSpPr/>
              <p:nvPr/>
            </p:nvCxnSpPr>
            <p:spPr>
              <a:xfrm>
                <a:off x="6402672" y="3886200"/>
                <a:ext cx="288561" cy="0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ound Same-side Corner of Rectangle 147">
                <a:extLst>
                  <a:ext uri="{FF2B5EF4-FFF2-40B4-BE49-F238E27FC236}">
                    <a16:creationId xmlns:a16="http://schemas.microsoft.com/office/drawing/2014/main" id="{0D7773C9-6603-4F77-8693-904A195AA3E8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6" cy="113675"/>
              </a:xfrm>
              <a:prstGeom prst="round2SameRect">
                <a:avLst>
                  <a:gd name="adj1" fmla="val 32292"/>
                  <a:gd name="adj2" fmla="val 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53252EB9-8403-48DF-87CB-77D42AB12398}"/>
                  </a:ext>
                </a:extLst>
              </p:cNvPr>
              <p:cNvSpPr/>
              <p:nvPr/>
            </p:nvSpPr>
            <p:spPr>
              <a:xfrm>
                <a:off x="6250897" y="3417758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1EEBC41-4096-4C8B-B72D-39549ADC23A1}"/>
                  </a:ext>
                </a:extLst>
              </p:cNvPr>
              <p:cNvSpPr/>
              <p:nvPr/>
            </p:nvSpPr>
            <p:spPr>
              <a:xfrm>
                <a:off x="6319288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8F400AC-8BB8-4914-94E2-1525BB371772}"/>
                  </a:ext>
                </a:extLst>
              </p:cNvPr>
              <p:cNvSpPr/>
              <p:nvPr/>
            </p:nvSpPr>
            <p:spPr>
              <a:xfrm>
                <a:off x="6387679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902050E-6449-485C-ACDA-2C75CFDEE028}"/>
                </a:ext>
              </a:extLst>
            </p:cNvPr>
            <p:cNvSpPr txBox="1"/>
            <p:nvPr/>
          </p:nvSpPr>
          <p:spPr>
            <a:xfrm>
              <a:off x="6205927" y="3478663"/>
              <a:ext cx="6895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WWW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7AAC97D-75D0-4CF7-8E54-F0C055DECBBB}"/>
              </a:ext>
            </a:extLst>
          </p:cNvPr>
          <p:cNvGrpSpPr/>
          <p:nvPr/>
        </p:nvGrpSpPr>
        <p:grpSpPr>
          <a:xfrm>
            <a:off x="5909681" y="3213946"/>
            <a:ext cx="773967" cy="609367"/>
            <a:chOff x="8176270" y="3458980"/>
            <a:chExt cx="773967" cy="609367"/>
          </a:xfrm>
        </p:grpSpPr>
        <p:sp>
          <p:nvSpPr>
            <p:cNvPr id="34" name="Rounded Rectangle 152">
              <a:extLst>
                <a:ext uri="{FF2B5EF4-FFF2-40B4-BE49-F238E27FC236}">
                  <a16:creationId xmlns:a16="http://schemas.microsoft.com/office/drawing/2014/main" id="{9F571773-B1E7-43FE-A4A8-36359658809D}"/>
                </a:ext>
              </a:extLst>
            </p:cNvPr>
            <p:cNvSpPr/>
            <p:nvPr/>
          </p:nvSpPr>
          <p:spPr>
            <a:xfrm>
              <a:off x="8176270" y="3458980"/>
              <a:ext cx="773967" cy="609367"/>
            </a:xfrm>
            <a:prstGeom prst="roundRect">
              <a:avLst>
                <a:gd name="adj" fmla="val 7038"/>
              </a:avLst>
            </a:prstGeom>
            <a:solidFill>
              <a:srgbClr val="DAE3F3">
                <a:alpha val="57647"/>
              </a:srgb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E121956-6F92-424B-9063-76497F9F0489}"/>
                </a:ext>
              </a:extLst>
            </p:cNvPr>
            <p:cNvCxnSpPr>
              <a:cxnSpLocks/>
            </p:cNvCxnSpPr>
            <p:nvPr/>
          </p:nvCxnSpPr>
          <p:spPr>
            <a:xfrm>
              <a:off x="8255502" y="3808707"/>
              <a:ext cx="0" cy="143102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177274F-BF05-4ADB-9916-4761E871FEA2}"/>
                </a:ext>
              </a:extLst>
            </p:cNvPr>
            <p:cNvCxnSpPr>
              <a:cxnSpLocks/>
            </p:cNvCxnSpPr>
            <p:nvPr/>
          </p:nvCxnSpPr>
          <p:spPr>
            <a:xfrm>
              <a:off x="8325352" y="3741639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571F2E3-96F3-4AED-8827-A44630CDFD28}"/>
                </a:ext>
              </a:extLst>
            </p:cNvPr>
            <p:cNvCxnSpPr>
              <a:cxnSpLocks/>
            </p:cNvCxnSpPr>
            <p:nvPr/>
          </p:nvCxnSpPr>
          <p:spPr>
            <a:xfrm>
              <a:off x="8388601" y="3754232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6D1793D-CF4B-4CD8-8AE8-7732071853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5502" y="3951809"/>
              <a:ext cx="240798" cy="0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E692633-A5D0-4244-984F-0D9F17C17391}"/>
                </a:ext>
              </a:extLst>
            </p:cNvPr>
            <p:cNvCxnSpPr>
              <a:cxnSpLocks/>
            </p:cNvCxnSpPr>
            <p:nvPr/>
          </p:nvCxnSpPr>
          <p:spPr>
            <a:xfrm>
              <a:off x="8452352" y="3616907"/>
              <a:ext cx="0" cy="327191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CB3A543-592B-46AE-BD9C-7FCF4C514B7A}"/>
                </a:ext>
              </a:extLst>
            </p:cNvPr>
            <p:cNvSpPr/>
            <p:nvPr/>
          </p:nvSpPr>
          <p:spPr>
            <a:xfrm>
              <a:off x="8595727" y="3546135"/>
              <a:ext cx="250825" cy="2508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Pie 159">
              <a:extLst>
                <a:ext uri="{FF2B5EF4-FFF2-40B4-BE49-F238E27FC236}">
                  <a16:creationId xmlns:a16="http://schemas.microsoft.com/office/drawing/2014/main" id="{245DA95E-5C40-40FA-AFD8-8C5BD75530F6}"/>
                </a:ext>
              </a:extLst>
            </p:cNvPr>
            <p:cNvSpPr/>
            <p:nvPr/>
          </p:nvSpPr>
          <p:spPr>
            <a:xfrm>
              <a:off x="8595727" y="3551768"/>
              <a:ext cx="248775" cy="248775"/>
            </a:xfrm>
            <a:prstGeom prst="pie">
              <a:avLst>
                <a:gd name="adj1" fmla="val 0"/>
                <a:gd name="adj2" fmla="val 17866447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30B2138-4F73-416E-AC07-1F872FA50D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0271" y="3904783"/>
              <a:ext cx="72523" cy="48373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45DB458-EC6A-4132-8898-4374A30DE7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2795" y="3904783"/>
              <a:ext cx="69849" cy="24186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EB5D5D6-D463-4756-A175-9B396360D0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5503" y="3846851"/>
              <a:ext cx="136366" cy="87254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5CD5C3E-52BA-426F-8901-F73635993FD6}"/>
              </a:ext>
            </a:extLst>
          </p:cNvPr>
          <p:cNvGrpSpPr/>
          <p:nvPr/>
        </p:nvGrpSpPr>
        <p:grpSpPr>
          <a:xfrm>
            <a:off x="3932139" y="2923994"/>
            <a:ext cx="689547" cy="500068"/>
            <a:chOff x="10235609" y="3495364"/>
            <a:chExt cx="875980" cy="598292"/>
          </a:xfrm>
        </p:grpSpPr>
        <p:sp>
          <p:nvSpPr>
            <p:cNvPr id="29" name="Can 164">
              <a:extLst>
                <a:ext uri="{FF2B5EF4-FFF2-40B4-BE49-F238E27FC236}">
                  <a16:creationId xmlns:a16="http://schemas.microsoft.com/office/drawing/2014/main" id="{F71B4D8A-68FA-438B-806D-FFDBD95292CF}"/>
                </a:ext>
              </a:extLst>
            </p:cNvPr>
            <p:cNvSpPr/>
            <p:nvPr/>
          </p:nvSpPr>
          <p:spPr>
            <a:xfrm rot="16200000">
              <a:off x="10452438" y="3404127"/>
              <a:ext cx="442321" cy="875980"/>
            </a:xfrm>
            <a:prstGeom prst="can">
              <a:avLst/>
            </a:prstGeom>
            <a:solidFill>
              <a:srgbClr val="AB794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apezium 165">
              <a:extLst>
                <a:ext uri="{FF2B5EF4-FFF2-40B4-BE49-F238E27FC236}">
                  <a16:creationId xmlns:a16="http://schemas.microsoft.com/office/drawing/2014/main" id="{6EAF014C-CA81-4320-92E6-4AEF967BD4E3}"/>
                </a:ext>
              </a:extLst>
            </p:cNvPr>
            <p:cNvSpPr/>
            <p:nvPr/>
          </p:nvSpPr>
          <p:spPr>
            <a:xfrm rot="778225">
              <a:off x="10618076" y="3517106"/>
              <a:ext cx="176494" cy="210365"/>
            </a:xfrm>
            <a:prstGeom prst="trapezoid">
              <a:avLst>
                <a:gd name="adj" fmla="val 15808"/>
              </a:avLst>
            </a:prstGeom>
            <a:solidFill>
              <a:srgbClr val="AB794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1242EA7-AF44-42D3-B871-CD4F37070625}"/>
                </a:ext>
              </a:extLst>
            </p:cNvPr>
            <p:cNvSpPr/>
            <p:nvPr/>
          </p:nvSpPr>
          <p:spPr>
            <a:xfrm rot="329765">
              <a:off x="10563123" y="3689315"/>
              <a:ext cx="228542" cy="66092"/>
            </a:xfrm>
            <a:prstGeom prst="rect">
              <a:avLst/>
            </a:prstGeom>
            <a:solidFill>
              <a:srgbClr val="AB7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43200C7-D61E-47E3-B989-A17A35557030}"/>
                </a:ext>
              </a:extLst>
            </p:cNvPr>
            <p:cNvSpPr/>
            <p:nvPr/>
          </p:nvSpPr>
          <p:spPr>
            <a:xfrm rot="847426">
              <a:off x="10660005" y="3495364"/>
              <a:ext cx="141099" cy="45719"/>
            </a:xfrm>
            <a:prstGeom prst="ellipse">
              <a:avLst/>
            </a:prstGeom>
            <a:solidFill>
              <a:srgbClr val="AB79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C53B278-FD04-49E7-A5D6-C700A1D8F035}"/>
                </a:ext>
              </a:extLst>
            </p:cNvPr>
            <p:cNvSpPr txBox="1"/>
            <p:nvPr/>
          </p:nvSpPr>
          <p:spPr>
            <a:xfrm>
              <a:off x="10418112" y="3651779"/>
              <a:ext cx="624884" cy="441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3" name="Can 19">
            <a:extLst>
              <a:ext uri="{FF2B5EF4-FFF2-40B4-BE49-F238E27FC236}">
                <a16:creationId xmlns:a16="http://schemas.microsoft.com/office/drawing/2014/main" id="{3C6314B8-F319-4586-9C83-035AE61A350A}"/>
              </a:ext>
            </a:extLst>
          </p:cNvPr>
          <p:cNvSpPr/>
          <p:nvPr/>
        </p:nvSpPr>
        <p:spPr>
          <a:xfrm>
            <a:off x="1230734" y="1140190"/>
            <a:ext cx="674558" cy="611796"/>
          </a:xfrm>
          <a:prstGeom prst="can">
            <a:avLst/>
          </a:prstGeom>
          <a:solidFill>
            <a:schemeClr val="bg2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db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3BA3292-C3F1-46A3-9F1D-498BDABC0318}"/>
              </a:ext>
            </a:extLst>
          </p:cNvPr>
          <p:cNvGrpSpPr/>
          <p:nvPr/>
        </p:nvGrpSpPr>
        <p:grpSpPr>
          <a:xfrm>
            <a:off x="4331010" y="3844388"/>
            <a:ext cx="535854" cy="528413"/>
            <a:chOff x="6439308" y="3484640"/>
            <a:chExt cx="535854" cy="528413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2ACE49F-A3AF-4BB7-A76D-70674913CF60}"/>
                </a:ext>
              </a:extLst>
            </p:cNvPr>
            <p:cNvSpPr/>
            <p:nvPr/>
          </p:nvSpPr>
          <p:spPr>
            <a:xfrm>
              <a:off x="6663128" y="3694763"/>
              <a:ext cx="111802" cy="111802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79F1B0A-EE95-4AB0-9C1A-B4C8A69FCAE3}"/>
                </a:ext>
              </a:extLst>
            </p:cNvPr>
            <p:cNvCxnSpPr/>
            <p:nvPr/>
          </p:nvCxnSpPr>
          <p:spPr>
            <a:xfrm>
              <a:off x="6719029" y="3505825"/>
              <a:ext cx="0" cy="183629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E4FE8D6-8582-4A8D-BE19-6E73B1A5387E}"/>
                </a:ext>
              </a:extLst>
            </p:cNvPr>
            <p:cNvCxnSpPr>
              <a:cxnSpLocks/>
            </p:cNvCxnSpPr>
            <p:nvPr/>
          </p:nvCxnSpPr>
          <p:spPr>
            <a:xfrm>
              <a:off x="6719029" y="3806565"/>
              <a:ext cx="0" cy="183629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AF37137-EE0C-48D1-AC0E-8385A99596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67436" y="3750665"/>
              <a:ext cx="204708" cy="140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B5D064E-4AC7-4541-B00A-B6261B4C39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5914" y="3750664"/>
              <a:ext cx="189720" cy="1407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F2F739E-56AB-4592-989F-05D87FF4FFB3}"/>
                </a:ext>
              </a:extLst>
            </p:cNvPr>
            <p:cNvCxnSpPr>
              <a:cxnSpLocks/>
              <a:stCxn id="65" idx="1"/>
            </p:cNvCxnSpPr>
            <p:nvPr/>
          </p:nvCxnSpPr>
          <p:spPr>
            <a:xfrm flipH="1" flipV="1">
              <a:off x="6540050" y="3573092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9A1F787-C85F-44B0-B372-A342307C00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58557" y="3789379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38F76F6-92DF-476A-AEE1-C91767A58754}"/>
                </a:ext>
              </a:extLst>
            </p:cNvPr>
            <p:cNvCxnSpPr>
              <a:cxnSpLocks/>
              <a:endCxn id="65" idx="7"/>
            </p:cNvCxnSpPr>
            <p:nvPr/>
          </p:nvCxnSpPr>
          <p:spPr>
            <a:xfrm flipH="1">
              <a:off x="6758557" y="3573092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A748127-F39A-4925-9AD2-7C99F39E85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1864" y="3797624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0DB182C-EB41-4651-B2E2-62EED5C1D967}"/>
                </a:ext>
              </a:extLst>
            </p:cNvPr>
            <p:cNvSpPr/>
            <p:nvPr/>
          </p:nvSpPr>
          <p:spPr>
            <a:xfrm flipV="1">
              <a:off x="6512181" y="3544209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A0BE58D-4ACC-4A09-99A5-39B645CA9A43}"/>
                </a:ext>
              </a:extLst>
            </p:cNvPr>
            <p:cNvSpPr/>
            <p:nvPr/>
          </p:nvSpPr>
          <p:spPr>
            <a:xfrm flipV="1">
              <a:off x="6696169" y="3484640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3D23C2E-50E7-4C8F-B926-6B335A521D90}"/>
                </a:ext>
              </a:extLst>
            </p:cNvPr>
            <p:cNvSpPr/>
            <p:nvPr/>
          </p:nvSpPr>
          <p:spPr>
            <a:xfrm flipV="1">
              <a:off x="6869790" y="3553979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BDE459E-139C-4971-A6FD-08C929048911}"/>
                </a:ext>
              </a:extLst>
            </p:cNvPr>
            <p:cNvSpPr/>
            <p:nvPr/>
          </p:nvSpPr>
          <p:spPr>
            <a:xfrm flipV="1">
              <a:off x="6929443" y="3733591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F2941D2-3F1E-44C0-9800-54CB386BE436}"/>
                </a:ext>
              </a:extLst>
            </p:cNvPr>
            <p:cNvSpPr/>
            <p:nvPr/>
          </p:nvSpPr>
          <p:spPr>
            <a:xfrm flipV="1">
              <a:off x="6869789" y="3898379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5CBFAFD-DC58-4423-A715-6F132BF75CF2}"/>
                </a:ext>
              </a:extLst>
            </p:cNvPr>
            <p:cNvSpPr/>
            <p:nvPr/>
          </p:nvSpPr>
          <p:spPr>
            <a:xfrm flipV="1">
              <a:off x="6696169" y="3967334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DE0F91B-2BFB-45AB-BDAE-302476E8F28A}"/>
                </a:ext>
              </a:extLst>
            </p:cNvPr>
            <p:cNvSpPr/>
            <p:nvPr/>
          </p:nvSpPr>
          <p:spPr>
            <a:xfrm flipV="1">
              <a:off x="6512181" y="3912807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E560806-4291-4DE5-84E7-A0C3E6ECA317}"/>
                </a:ext>
              </a:extLst>
            </p:cNvPr>
            <p:cNvSpPr/>
            <p:nvPr/>
          </p:nvSpPr>
          <p:spPr>
            <a:xfrm flipV="1">
              <a:off x="6439308" y="3725056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FB03C6AD-6C74-4CBB-A60E-2E29EB4B5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632" y="1883792"/>
            <a:ext cx="711200" cy="711200"/>
          </a:xfrm>
          <a:prstGeom prst="rect">
            <a:avLst/>
          </a:prstGeom>
        </p:spPr>
      </p:pic>
      <p:sp>
        <p:nvSpPr>
          <p:cNvPr id="85" name="Rounded Rectangle 8">
            <a:extLst>
              <a:ext uri="{FF2B5EF4-FFF2-40B4-BE49-F238E27FC236}">
                <a16:creationId xmlns:a16="http://schemas.microsoft.com/office/drawing/2014/main" id="{73E396F5-3B79-426D-B9F5-8E1E25A9CB5B}"/>
              </a:ext>
            </a:extLst>
          </p:cNvPr>
          <p:cNvSpPr/>
          <p:nvPr/>
        </p:nvSpPr>
        <p:spPr>
          <a:xfrm>
            <a:off x="5861894" y="1432761"/>
            <a:ext cx="126231" cy="1262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Rounded Rectangle 120">
            <a:extLst>
              <a:ext uri="{FF2B5EF4-FFF2-40B4-BE49-F238E27FC236}">
                <a16:creationId xmlns:a16="http://schemas.microsoft.com/office/drawing/2014/main" id="{B422ED60-1A65-4220-A176-80E497C5A9C3}"/>
              </a:ext>
            </a:extLst>
          </p:cNvPr>
          <p:cNvSpPr/>
          <p:nvPr/>
        </p:nvSpPr>
        <p:spPr>
          <a:xfrm>
            <a:off x="6047722" y="1432761"/>
            <a:ext cx="126231" cy="1262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Rounded Rectangle 121">
            <a:extLst>
              <a:ext uri="{FF2B5EF4-FFF2-40B4-BE49-F238E27FC236}">
                <a16:creationId xmlns:a16="http://schemas.microsoft.com/office/drawing/2014/main" id="{4BD9A30A-3D0B-4701-981B-92B68CC69356}"/>
              </a:ext>
            </a:extLst>
          </p:cNvPr>
          <p:cNvSpPr/>
          <p:nvPr/>
        </p:nvSpPr>
        <p:spPr>
          <a:xfrm>
            <a:off x="6233550" y="1432761"/>
            <a:ext cx="126231" cy="1262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ounded Rectangle 122">
            <a:extLst>
              <a:ext uri="{FF2B5EF4-FFF2-40B4-BE49-F238E27FC236}">
                <a16:creationId xmlns:a16="http://schemas.microsoft.com/office/drawing/2014/main" id="{C7772A80-B943-4D22-8379-F80C28C2B0A2}"/>
              </a:ext>
            </a:extLst>
          </p:cNvPr>
          <p:cNvSpPr/>
          <p:nvPr/>
        </p:nvSpPr>
        <p:spPr>
          <a:xfrm>
            <a:off x="5861894" y="1610386"/>
            <a:ext cx="126231" cy="1262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Rounded Rectangle 123">
            <a:extLst>
              <a:ext uri="{FF2B5EF4-FFF2-40B4-BE49-F238E27FC236}">
                <a16:creationId xmlns:a16="http://schemas.microsoft.com/office/drawing/2014/main" id="{E1F0550A-9ABE-4D6D-BFAE-E4FF975914E6}"/>
              </a:ext>
            </a:extLst>
          </p:cNvPr>
          <p:cNvSpPr/>
          <p:nvPr/>
        </p:nvSpPr>
        <p:spPr>
          <a:xfrm>
            <a:off x="6047722" y="1610386"/>
            <a:ext cx="126231" cy="1262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0" name="Rounded Rectangle 124">
            <a:extLst>
              <a:ext uri="{FF2B5EF4-FFF2-40B4-BE49-F238E27FC236}">
                <a16:creationId xmlns:a16="http://schemas.microsoft.com/office/drawing/2014/main" id="{8092ABA3-0D0E-4F1D-A471-382C60E1646A}"/>
              </a:ext>
            </a:extLst>
          </p:cNvPr>
          <p:cNvSpPr/>
          <p:nvPr/>
        </p:nvSpPr>
        <p:spPr>
          <a:xfrm>
            <a:off x="6233550" y="1610386"/>
            <a:ext cx="126231" cy="1262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Rounded Rectangle 125">
            <a:extLst>
              <a:ext uri="{FF2B5EF4-FFF2-40B4-BE49-F238E27FC236}">
                <a16:creationId xmlns:a16="http://schemas.microsoft.com/office/drawing/2014/main" id="{D6F4D020-F351-48B8-A72E-F50B09421E60}"/>
              </a:ext>
            </a:extLst>
          </p:cNvPr>
          <p:cNvSpPr/>
          <p:nvPr/>
        </p:nvSpPr>
        <p:spPr>
          <a:xfrm>
            <a:off x="5861894" y="1788011"/>
            <a:ext cx="126231" cy="1262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Rounded Rectangle 126">
            <a:extLst>
              <a:ext uri="{FF2B5EF4-FFF2-40B4-BE49-F238E27FC236}">
                <a16:creationId xmlns:a16="http://schemas.microsoft.com/office/drawing/2014/main" id="{01F8EBBD-B6C4-47F5-8116-273C8381D8D8}"/>
              </a:ext>
            </a:extLst>
          </p:cNvPr>
          <p:cNvSpPr/>
          <p:nvPr/>
        </p:nvSpPr>
        <p:spPr>
          <a:xfrm>
            <a:off x="6047722" y="1788011"/>
            <a:ext cx="126231" cy="1262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ounded Rectangle 127">
            <a:extLst>
              <a:ext uri="{FF2B5EF4-FFF2-40B4-BE49-F238E27FC236}">
                <a16:creationId xmlns:a16="http://schemas.microsoft.com/office/drawing/2014/main" id="{F1392E24-F251-45CC-AFCD-698FD868CA09}"/>
              </a:ext>
            </a:extLst>
          </p:cNvPr>
          <p:cNvSpPr/>
          <p:nvPr/>
        </p:nvSpPr>
        <p:spPr>
          <a:xfrm>
            <a:off x="6233550" y="1788011"/>
            <a:ext cx="126231" cy="1262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579CCF2B-2260-4810-8DF7-9B43CBA61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548" y="1163618"/>
            <a:ext cx="538284" cy="538284"/>
          </a:xfrm>
          <a:prstGeom prst="rect">
            <a:avLst/>
          </a:prstGeom>
        </p:spPr>
      </p:pic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0A029EF-5CC1-4D1F-8824-17F02ACB597F}"/>
              </a:ext>
            </a:extLst>
          </p:cNvPr>
          <p:cNvGrpSpPr/>
          <p:nvPr/>
        </p:nvGrpSpPr>
        <p:grpSpPr>
          <a:xfrm>
            <a:off x="1905291" y="3684822"/>
            <a:ext cx="689548" cy="592112"/>
            <a:chOff x="6205927" y="3387777"/>
            <a:chExt cx="689548" cy="592112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B38ECF0E-8103-4CEB-B6B6-7983FFCA29BB}"/>
                </a:ext>
              </a:extLst>
            </p:cNvPr>
            <p:cNvGrpSpPr/>
            <p:nvPr/>
          </p:nvGrpSpPr>
          <p:grpSpPr>
            <a:xfrm>
              <a:off x="6205928" y="3387777"/>
              <a:ext cx="689547" cy="592112"/>
              <a:chOff x="6205928" y="3387777"/>
              <a:chExt cx="689547" cy="592112"/>
            </a:xfrm>
          </p:grpSpPr>
          <p:sp>
            <p:nvSpPr>
              <p:cNvPr id="118" name="Rounded Rectangle 144">
                <a:extLst>
                  <a:ext uri="{FF2B5EF4-FFF2-40B4-BE49-F238E27FC236}">
                    <a16:creationId xmlns:a16="http://schemas.microsoft.com/office/drawing/2014/main" id="{1111B3C4-E100-421E-94A5-E5C13FBE3423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7" cy="592112"/>
              </a:xfrm>
              <a:prstGeom prst="roundRect">
                <a:avLst>
                  <a:gd name="adj" fmla="val 9305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Rounded Rectangle 145">
                <a:extLst>
                  <a:ext uri="{FF2B5EF4-FFF2-40B4-BE49-F238E27FC236}">
                    <a16:creationId xmlns:a16="http://schemas.microsoft.com/office/drawing/2014/main" id="{464C701B-6744-4539-81C9-E8A0C4807967}"/>
                  </a:ext>
                </a:extLst>
              </p:cNvPr>
              <p:cNvSpPr/>
              <p:nvPr/>
            </p:nvSpPr>
            <p:spPr>
              <a:xfrm>
                <a:off x="6297742" y="3709441"/>
                <a:ext cx="498423" cy="113675"/>
              </a:xfrm>
              <a:prstGeom prst="roundRect">
                <a:avLst>
                  <a:gd name="adj" fmla="val 2976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833694BA-FA42-49FE-BC14-7A41A97BB40F}"/>
                  </a:ext>
                </a:extLst>
              </p:cNvPr>
              <p:cNvCxnSpPr/>
              <p:nvPr/>
            </p:nvCxnSpPr>
            <p:spPr>
              <a:xfrm>
                <a:off x="6402672" y="3886200"/>
                <a:ext cx="288561" cy="0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Round Same-side Corner of Rectangle 147">
                <a:extLst>
                  <a:ext uri="{FF2B5EF4-FFF2-40B4-BE49-F238E27FC236}">
                    <a16:creationId xmlns:a16="http://schemas.microsoft.com/office/drawing/2014/main" id="{0140FFFF-0BC6-4F5E-B2A7-682801AA818E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6" cy="113675"/>
              </a:xfrm>
              <a:prstGeom prst="round2SameRect">
                <a:avLst>
                  <a:gd name="adj1" fmla="val 32292"/>
                  <a:gd name="adj2" fmla="val 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23D4610D-3478-4A6C-ABAB-6332F97EE07B}"/>
                  </a:ext>
                </a:extLst>
              </p:cNvPr>
              <p:cNvSpPr/>
              <p:nvPr/>
            </p:nvSpPr>
            <p:spPr>
              <a:xfrm>
                <a:off x="6250897" y="3417758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1CC2EA3A-FEEE-4249-B119-89416656BA5A}"/>
                  </a:ext>
                </a:extLst>
              </p:cNvPr>
              <p:cNvSpPr/>
              <p:nvPr/>
            </p:nvSpPr>
            <p:spPr>
              <a:xfrm>
                <a:off x="6319288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D576F236-E041-436A-82B9-8E85C1D3D068}"/>
                  </a:ext>
                </a:extLst>
              </p:cNvPr>
              <p:cNvSpPr/>
              <p:nvPr/>
            </p:nvSpPr>
            <p:spPr>
              <a:xfrm>
                <a:off x="6387679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705187A-81D3-4C63-B949-A4789510E69B}"/>
                </a:ext>
              </a:extLst>
            </p:cNvPr>
            <p:cNvSpPr txBox="1"/>
            <p:nvPr/>
          </p:nvSpPr>
          <p:spPr>
            <a:xfrm>
              <a:off x="6205927" y="3478663"/>
              <a:ext cx="6895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WWW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3F182730-AE46-442D-8CC8-879A8181AF23}"/>
              </a:ext>
            </a:extLst>
          </p:cNvPr>
          <p:cNvGrpSpPr/>
          <p:nvPr/>
        </p:nvGrpSpPr>
        <p:grpSpPr>
          <a:xfrm>
            <a:off x="8754478" y="4660318"/>
            <a:ext cx="689548" cy="592112"/>
            <a:chOff x="6205927" y="3387777"/>
            <a:chExt cx="689548" cy="592112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524DEC55-1A1A-4D88-A2BC-B15FABD84A7D}"/>
                </a:ext>
              </a:extLst>
            </p:cNvPr>
            <p:cNvGrpSpPr/>
            <p:nvPr/>
          </p:nvGrpSpPr>
          <p:grpSpPr>
            <a:xfrm>
              <a:off x="6205928" y="3387777"/>
              <a:ext cx="689547" cy="592112"/>
              <a:chOff x="6205928" y="3387777"/>
              <a:chExt cx="689547" cy="592112"/>
            </a:xfrm>
          </p:grpSpPr>
          <p:sp>
            <p:nvSpPr>
              <p:cNvPr id="140" name="Rounded Rectangle 144">
                <a:extLst>
                  <a:ext uri="{FF2B5EF4-FFF2-40B4-BE49-F238E27FC236}">
                    <a16:creationId xmlns:a16="http://schemas.microsoft.com/office/drawing/2014/main" id="{8431042E-7729-481D-8B5E-2E7CF38930EB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7" cy="592112"/>
              </a:xfrm>
              <a:prstGeom prst="roundRect">
                <a:avLst>
                  <a:gd name="adj" fmla="val 9305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Rounded Rectangle 145">
                <a:extLst>
                  <a:ext uri="{FF2B5EF4-FFF2-40B4-BE49-F238E27FC236}">
                    <a16:creationId xmlns:a16="http://schemas.microsoft.com/office/drawing/2014/main" id="{89714808-B30B-4122-98E5-D92DD568934D}"/>
                  </a:ext>
                </a:extLst>
              </p:cNvPr>
              <p:cNvSpPr/>
              <p:nvPr/>
            </p:nvSpPr>
            <p:spPr>
              <a:xfrm>
                <a:off x="6297742" y="3709441"/>
                <a:ext cx="498423" cy="113675"/>
              </a:xfrm>
              <a:prstGeom prst="roundRect">
                <a:avLst>
                  <a:gd name="adj" fmla="val 2976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4FD24DD1-F96A-48D8-9812-DD7BDDA2A5BE}"/>
                  </a:ext>
                </a:extLst>
              </p:cNvPr>
              <p:cNvCxnSpPr/>
              <p:nvPr/>
            </p:nvCxnSpPr>
            <p:spPr>
              <a:xfrm>
                <a:off x="6402672" y="3886200"/>
                <a:ext cx="288561" cy="0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Round Same-side Corner of Rectangle 147">
                <a:extLst>
                  <a:ext uri="{FF2B5EF4-FFF2-40B4-BE49-F238E27FC236}">
                    <a16:creationId xmlns:a16="http://schemas.microsoft.com/office/drawing/2014/main" id="{E713C017-1E34-472F-BA0E-2DE0E7811EAF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6" cy="113675"/>
              </a:xfrm>
              <a:prstGeom prst="round2SameRect">
                <a:avLst>
                  <a:gd name="adj1" fmla="val 32292"/>
                  <a:gd name="adj2" fmla="val 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04082BA0-22B9-44AC-BE9E-03F1BCE60629}"/>
                  </a:ext>
                </a:extLst>
              </p:cNvPr>
              <p:cNvSpPr/>
              <p:nvPr/>
            </p:nvSpPr>
            <p:spPr>
              <a:xfrm>
                <a:off x="6250897" y="3417758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95D085A3-D413-425F-B4CA-30CFBEF0B975}"/>
                  </a:ext>
                </a:extLst>
              </p:cNvPr>
              <p:cNvSpPr/>
              <p:nvPr/>
            </p:nvSpPr>
            <p:spPr>
              <a:xfrm>
                <a:off x="6319288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A3A74F23-21EE-44DD-96C0-C2334306646A}"/>
                  </a:ext>
                </a:extLst>
              </p:cNvPr>
              <p:cNvSpPr/>
              <p:nvPr/>
            </p:nvSpPr>
            <p:spPr>
              <a:xfrm>
                <a:off x="6387679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0BC2A790-4356-4A4D-9338-65BAB9714363}"/>
                </a:ext>
              </a:extLst>
            </p:cNvPr>
            <p:cNvSpPr txBox="1"/>
            <p:nvPr/>
          </p:nvSpPr>
          <p:spPr>
            <a:xfrm>
              <a:off x="6205927" y="3478663"/>
              <a:ext cx="6895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WWW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5A4A858-6962-4123-A58B-07F176C0785A}"/>
              </a:ext>
            </a:extLst>
          </p:cNvPr>
          <p:cNvGrpSpPr/>
          <p:nvPr/>
        </p:nvGrpSpPr>
        <p:grpSpPr>
          <a:xfrm>
            <a:off x="7806222" y="3066396"/>
            <a:ext cx="497887" cy="481481"/>
            <a:chOff x="5997337" y="2014037"/>
            <a:chExt cx="497887" cy="481481"/>
          </a:xfrm>
        </p:grpSpPr>
        <p:sp>
          <p:nvSpPr>
            <p:cNvPr id="148" name="Rounded Rectangle 132">
              <a:extLst>
                <a:ext uri="{FF2B5EF4-FFF2-40B4-BE49-F238E27FC236}">
                  <a16:creationId xmlns:a16="http://schemas.microsoft.com/office/drawing/2014/main" id="{FD3A5740-2570-4DA6-ABC9-66C8C32616C8}"/>
                </a:ext>
              </a:extLst>
            </p:cNvPr>
            <p:cNvSpPr/>
            <p:nvPr/>
          </p:nvSpPr>
          <p:spPr>
            <a:xfrm>
              <a:off x="5997337" y="2014037"/>
              <a:ext cx="126231" cy="126231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Rounded Rectangle 133">
              <a:extLst>
                <a:ext uri="{FF2B5EF4-FFF2-40B4-BE49-F238E27FC236}">
                  <a16:creationId xmlns:a16="http://schemas.microsoft.com/office/drawing/2014/main" id="{B62941E3-49C0-49E3-A255-3F0B5EBA1197}"/>
                </a:ext>
              </a:extLst>
            </p:cNvPr>
            <p:cNvSpPr/>
            <p:nvPr/>
          </p:nvSpPr>
          <p:spPr>
            <a:xfrm>
              <a:off x="6183165" y="2014037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Rounded Rectangle 134">
              <a:extLst>
                <a:ext uri="{FF2B5EF4-FFF2-40B4-BE49-F238E27FC236}">
                  <a16:creationId xmlns:a16="http://schemas.microsoft.com/office/drawing/2014/main" id="{A2CD2527-EEBA-4638-8FF9-B0753DFD9FDD}"/>
                </a:ext>
              </a:extLst>
            </p:cNvPr>
            <p:cNvSpPr/>
            <p:nvPr/>
          </p:nvSpPr>
          <p:spPr>
            <a:xfrm>
              <a:off x="6368993" y="2014037"/>
              <a:ext cx="126231" cy="126231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Rounded Rectangle 135">
              <a:extLst>
                <a:ext uri="{FF2B5EF4-FFF2-40B4-BE49-F238E27FC236}">
                  <a16:creationId xmlns:a16="http://schemas.microsoft.com/office/drawing/2014/main" id="{1F2169A8-06BA-435E-B633-9A283AF2E138}"/>
                </a:ext>
              </a:extLst>
            </p:cNvPr>
            <p:cNvSpPr/>
            <p:nvPr/>
          </p:nvSpPr>
          <p:spPr>
            <a:xfrm>
              <a:off x="5997337" y="2191662"/>
              <a:ext cx="126231" cy="126231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Rounded Rectangle 136">
              <a:extLst>
                <a:ext uri="{FF2B5EF4-FFF2-40B4-BE49-F238E27FC236}">
                  <a16:creationId xmlns:a16="http://schemas.microsoft.com/office/drawing/2014/main" id="{BED3DF19-9845-427C-94CC-A2DDF36444E2}"/>
                </a:ext>
              </a:extLst>
            </p:cNvPr>
            <p:cNvSpPr/>
            <p:nvPr/>
          </p:nvSpPr>
          <p:spPr>
            <a:xfrm>
              <a:off x="6183165" y="2191662"/>
              <a:ext cx="126231" cy="12623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Rounded Rectangle 137">
              <a:extLst>
                <a:ext uri="{FF2B5EF4-FFF2-40B4-BE49-F238E27FC236}">
                  <a16:creationId xmlns:a16="http://schemas.microsoft.com/office/drawing/2014/main" id="{CCC5E30F-C059-439B-B4F1-B0D62F3AB4A8}"/>
                </a:ext>
              </a:extLst>
            </p:cNvPr>
            <p:cNvSpPr/>
            <p:nvPr/>
          </p:nvSpPr>
          <p:spPr>
            <a:xfrm>
              <a:off x="6368993" y="2191662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Rounded Rectangle 138">
              <a:extLst>
                <a:ext uri="{FF2B5EF4-FFF2-40B4-BE49-F238E27FC236}">
                  <a16:creationId xmlns:a16="http://schemas.microsoft.com/office/drawing/2014/main" id="{02B9A69C-2B45-4642-89FE-9CB771CE20E8}"/>
                </a:ext>
              </a:extLst>
            </p:cNvPr>
            <p:cNvSpPr/>
            <p:nvPr/>
          </p:nvSpPr>
          <p:spPr>
            <a:xfrm>
              <a:off x="5997337" y="2369287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Rounded Rectangle 139">
              <a:extLst>
                <a:ext uri="{FF2B5EF4-FFF2-40B4-BE49-F238E27FC236}">
                  <a16:creationId xmlns:a16="http://schemas.microsoft.com/office/drawing/2014/main" id="{A274187D-8125-477D-95A4-8BA8B8EE8AF0}"/>
                </a:ext>
              </a:extLst>
            </p:cNvPr>
            <p:cNvSpPr/>
            <p:nvPr/>
          </p:nvSpPr>
          <p:spPr>
            <a:xfrm>
              <a:off x="6183165" y="2369287"/>
              <a:ext cx="126231" cy="126231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Rounded Rectangle 140">
              <a:extLst>
                <a:ext uri="{FF2B5EF4-FFF2-40B4-BE49-F238E27FC236}">
                  <a16:creationId xmlns:a16="http://schemas.microsoft.com/office/drawing/2014/main" id="{6D97483C-A824-4199-890A-D9B69DED47E5}"/>
                </a:ext>
              </a:extLst>
            </p:cNvPr>
            <p:cNvSpPr/>
            <p:nvPr/>
          </p:nvSpPr>
          <p:spPr>
            <a:xfrm>
              <a:off x="6368993" y="2369287"/>
              <a:ext cx="126231" cy="126231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4008C06E-334E-4F69-94F2-17754C5BFA95}"/>
              </a:ext>
            </a:extLst>
          </p:cNvPr>
          <p:cNvGrpSpPr/>
          <p:nvPr/>
        </p:nvGrpSpPr>
        <p:grpSpPr>
          <a:xfrm>
            <a:off x="7854009" y="1374395"/>
            <a:ext cx="773967" cy="609367"/>
            <a:chOff x="8176270" y="3458980"/>
            <a:chExt cx="773967" cy="609367"/>
          </a:xfrm>
        </p:grpSpPr>
        <p:sp>
          <p:nvSpPr>
            <p:cNvPr id="158" name="Rounded Rectangle 152">
              <a:extLst>
                <a:ext uri="{FF2B5EF4-FFF2-40B4-BE49-F238E27FC236}">
                  <a16:creationId xmlns:a16="http://schemas.microsoft.com/office/drawing/2014/main" id="{1E82A504-AF7F-40F2-BD5B-8C3AE923DCA9}"/>
                </a:ext>
              </a:extLst>
            </p:cNvPr>
            <p:cNvSpPr/>
            <p:nvPr/>
          </p:nvSpPr>
          <p:spPr>
            <a:xfrm>
              <a:off x="8176270" y="3458980"/>
              <a:ext cx="773967" cy="609367"/>
            </a:xfrm>
            <a:prstGeom prst="roundRect">
              <a:avLst>
                <a:gd name="adj" fmla="val 7038"/>
              </a:avLst>
            </a:prstGeom>
            <a:solidFill>
              <a:srgbClr val="DAE3F3">
                <a:alpha val="57647"/>
              </a:srgb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88E26DE8-7083-44F1-A1B3-07387148E732}"/>
                </a:ext>
              </a:extLst>
            </p:cNvPr>
            <p:cNvCxnSpPr>
              <a:cxnSpLocks/>
            </p:cNvCxnSpPr>
            <p:nvPr/>
          </p:nvCxnSpPr>
          <p:spPr>
            <a:xfrm>
              <a:off x="8255502" y="3808707"/>
              <a:ext cx="0" cy="143102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586C14EF-3EC7-46F2-BD12-6CD0BA4D930C}"/>
                </a:ext>
              </a:extLst>
            </p:cNvPr>
            <p:cNvCxnSpPr>
              <a:cxnSpLocks/>
            </p:cNvCxnSpPr>
            <p:nvPr/>
          </p:nvCxnSpPr>
          <p:spPr>
            <a:xfrm>
              <a:off x="8325352" y="3741639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A175568-5C73-40E1-AA10-68C1CE7B13DD}"/>
                </a:ext>
              </a:extLst>
            </p:cNvPr>
            <p:cNvCxnSpPr>
              <a:cxnSpLocks/>
            </p:cNvCxnSpPr>
            <p:nvPr/>
          </p:nvCxnSpPr>
          <p:spPr>
            <a:xfrm>
              <a:off x="8388601" y="3754232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E7F89E85-F08F-4896-9677-2983FB97C7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5502" y="3951809"/>
              <a:ext cx="240798" cy="0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510F70CB-FE15-4D06-913D-C575E456E65F}"/>
                </a:ext>
              </a:extLst>
            </p:cNvPr>
            <p:cNvCxnSpPr>
              <a:cxnSpLocks/>
            </p:cNvCxnSpPr>
            <p:nvPr/>
          </p:nvCxnSpPr>
          <p:spPr>
            <a:xfrm>
              <a:off x="8452352" y="3616907"/>
              <a:ext cx="0" cy="327191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31121CA3-8313-4249-A965-E5730F07D486}"/>
                </a:ext>
              </a:extLst>
            </p:cNvPr>
            <p:cNvSpPr/>
            <p:nvPr/>
          </p:nvSpPr>
          <p:spPr>
            <a:xfrm>
              <a:off x="8595727" y="3546135"/>
              <a:ext cx="250825" cy="2508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Pie 159">
              <a:extLst>
                <a:ext uri="{FF2B5EF4-FFF2-40B4-BE49-F238E27FC236}">
                  <a16:creationId xmlns:a16="http://schemas.microsoft.com/office/drawing/2014/main" id="{55AC6D7B-63D4-411E-810A-6F075A13CE8B}"/>
                </a:ext>
              </a:extLst>
            </p:cNvPr>
            <p:cNvSpPr/>
            <p:nvPr/>
          </p:nvSpPr>
          <p:spPr>
            <a:xfrm>
              <a:off x="8595727" y="3551768"/>
              <a:ext cx="248775" cy="248775"/>
            </a:xfrm>
            <a:prstGeom prst="pie">
              <a:avLst>
                <a:gd name="adj1" fmla="val 0"/>
                <a:gd name="adj2" fmla="val 17866447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80456ED5-9DFA-4667-A916-06C530B077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0271" y="3904783"/>
              <a:ext cx="72523" cy="48373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DB6E7EE-BA3D-43B1-939E-E2853CE851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2795" y="3904783"/>
              <a:ext cx="69849" cy="24186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7879F4B3-E224-4787-AA30-F17FD57E75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5503" y="3846851"/>
              <a:ext cx="136366" cy="87254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9" name="Picture 4" descr="Image result for kubernetes icon">
            <a:extLst>
              <a:ext uri="{FF2B5EF4-FFF2-40B4-BE49-F238E27FC236}">
                <a16:creationId xmlns:a16="http://schemas.microsoft.com/office/drawing/2014/main" id="{0337B622-5D44-42D9-A87C-74750063A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638" y="4833583"/>
            <a:ext cx="199072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527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icture 4" descr="Image result for kubernetes icon">
            <a:extLst>
              <a:ext uri="{FF2B5EF4-FFF2-40B4-BE49-F238E27FC236}">
                <a16:creationId xmlns:a16="http://schemas.microsoft.com/office/drawing/2014/main" id="{0337B622-5D44-42D9-A87C-74750063A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638" y="4833583"/>
            <a:ext cx="199072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385C697-EA90-4CDE-94CE-A096D4F2C826}"/>
              </a:ext>
            </a:extLst>
          </p:cNvPr>
          <p:cNvSpPr/>
          <p:nvPr/>
        </p:nvSpPr>
        <p:spPr>
          <a:xfrm>
            <a:off x="1957633" y="376518"/>
            <a:ext cx="8321896" cy="4457064"/>
          </a:xfrm>
          <a:prstGeom prst="roundRect">
            <a:avLst>
              <a:gd name="adj" fmla="val 4063"/>
            </a:avLst>
          </a:prstGeom>
          <a:solidFill>
            <a:schemeClr val="bg2"/>
          </a:solidFill>
          <a:ln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Action Button: Home 130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5E271F5C-7C49-471E-9601-7DDF7D48579B}"/>
              </a:ext>
            </a:extLst>
          </p:cNvPr>
          <p:cNvSpPr/>
          <p:nvPr/>
        </p:nvSpPr>
        <p:spPr>
          <a:xfrm>
            <a:off x="9331785" y="2497813"/>
            <a:ext cx="520429" cy="520429"/>
          </a:xfrm>
          <a:prstGeom prst="actionButtonHom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43731C6-D1F2-4A0E-9595-F9F37ED1989B}"/>
              </a:ext>
            </a:extLst>
          </p:cNvPr>
          <p:cNvGrpSpPr/>
          <p:nvPr/>
        </p:nvGrpSpPr>
        <p:grpSpPr>
          <a:xfrm>
            <a:off x="5644138" y="1163051"/>
            <a:ext cx="689548" cy="592112"/>
            <a:chOff x="6205927" y="3387777"/>
            <a:chExt cx="689548" cy="59211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B762FC2-771D-45FD-8C75-BAFC1AA54ABA}"/>
                </a:ext>
              </a:extLst>
            </p:cNvPr>
            <p:cNvGrpSpPr/>
            <p:nvPr/>
          </p:nvGrpSpPr>
          <p:grpSpPr>
            <a:xfrm>
              <a:off x="6205928" y="3387777"/>
              <a:ext cx="689547" cy="592112"/>
              <a:chOff x="6205928" y="3387777"/>
              <a:chExt cx="689547" cy="592112"/>
            </a:xfrm>
          </p:grpSpPr>
          <p:sp>
            <p:nvSpPr>
              <p:cNvPr id="47" name="Rounded Rectangle 144">
                <a:extLst>
                  <a:ext uri="{FF2B5EF4-FFF2-40B4-BE49-F238E27FC236}">
                    <a16:creationId xmlns:a16="http://schemas.microsoft.com/office/drawing/2014/main" id="{3189B12B-AD38-4251-B397-6CADB0DD3075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7" cy="592112"/>
              </a:xfrm>
              <a:prstGeom prst="roundRect">
                <a:avLst>
                  <a:gd name="adj" fmla="val 9305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Rounded Rectangle 145">
                <a:extLst>
                  <a:ext uri="{FF2B5EF4-FFF2-40B4-BE49-F238E27FC236}">
                    <a16:creationId xmlns:a16="http://schemas.microsoft.com/office/drawing/2014/main" id="{82975C02-5E54-437A-A839-0E57D510A12D}"/>
                  </a:ext>
                </a:extLst>
              </p:cNvPr>
              <p:cNvSpPr/>
              <p:nvPr/>
            </p:nvSpPr>
            <p:spPr>
              <a:xfrm>
                <a:off x="6297742" y="3709441"/>
                <a:ext cx="498423" cy="113675"/>
              </a:xfrm>
              <a:prstGeom prst="roundRect">
                <a:avLst>
                  <a:gd name="adj" fmla="val 2976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2572B13C-6B76-4C10-B62F-21704C459428}"/>
                  </a:ext>
                </a:extLst>
              </p:cNvPr>
              <p:cNvCxnSpPr/>
              <p:nvPr/>
            </p:nvCxnSpPr>
            <p:spPr>
              <a:xfrm>
                <a:off x="6402672" y="3886200"/>
                <a:ext cx="288561" cy="0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ound Same-side Corner of Rectangle 147">
                <a:extLst>
                  <a:ext uri="{FF2B5EF4-FFF2-40B4-BE49-F238E27FC236}">
                    <a16:creationId xmlns:a16="http://schemas.microsoft.com/office/drawing/2014/main" id="{0D7773C9-6603-4F77-8693-904A195AA3E8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6" cy="113675"/>
              </a:xfrm>
              <a:prstGeom prst="round2SameRect">
                <a:avLst>
                  <a:gd name="adj1" fmla="val 32292"/>
                  <a:gd name="adj2" fmla="val 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53252EB9-8403-48DF-87CB-77D42AB12398}"/>
                  </a:ext>
                </a:extLst>
              </p:cNvPr>
              <p:cNvSpPr/>
              <p:nvPr/>
            </p:nvSpPr>
            <p:spPr>
              <a:xfrm>
                <a:off x="6250897" y="3417758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1EEBC41-4096-4C8B-B72D-39549ADC23A1}"/>
                  </a:ext>
                </a:extLst>
              </p:cNvPr>
              <p:cNvSpPr/>
              <p:nvPr/>
            </p:nvSpPr>
            <p:spPr>
              <a:xfrm>
                <a:off x="6319288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8F400AC-8BB8-4914-94E2-1525BB371772}"/>
                  </a:ext>
                </a:extLst>
              </p:cNvPr>
              <p:cNvSpPr/>
              <p:nvPr/>
            </p:nvSpPr>
            <p:spPr>
              <a:xfrm>
                <a:off x="6387679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902050E-6449-485C-ACDA-2C75CFDEE028}"/>
                </a:ext>
              </a:extLst>
            </p:cNvPr>
            <p:cNvSpPr txBox="1"/>
            <p:nvPr/>
          </p:nvSpPr>
          <p:spPr>
            <a:xfrm>
              <a:off x="6205927" y="3478663"/>
              <a:ext cx="6895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WWW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7AAC97D-75D0-4CF7-8E54-F0C055DECBBB}"/>
              </a:ext>
            </a:extLst>
          </p:cNvPr>
          <p:cNvGrpSpPr/>
          <p:nvPr/>
        </p:nvGrpSpPr>
        <p:grpSpPr>
          <a:xfrm>
            <a:off x="2669306" y="1131239"/>
            <a:ext cx="773967" cy="609367"/>
            <a:chOff x="8176270" y="3458980"/>
            <a:chExt cx="773967" cy="609367"/>
          </a:xfrm>
        </p:grpSpPr>
        <p:sp>
          <p:nvSpPr>
            <p:cNvPr id="34" name="Rounded Rectangle 152">
              <a:extLst>
                <a:ext uri="{FF2B5EF4-FFF2-40B4-BE49-F238E27FC236}">
                  <a16:creationId xmlns:a16="http://schemas.microsoft.com/office/drawing/2014/main" id="{9F571773-B1E7-43FE-A4A8-36359658809D}"/>
                </a:ext>
              </a:extLst>
            </p:cNvPr>
            <p:cNvSpPr/>
            <p:nvPr/>
          </p:nvSpPr>
          <p:spPr>
            <a:xfrm>
              <a:off x="8176270" y="3458980"/>
              <a:ext cx="773967" cy="609367"/>
            </a:xfrm>
            <a:prstGeom prst="roundRect">
              <a:avLst>
                <a:gd name="adj" fmla="val 7038"/>
              </a:avLst>
            </a:prstGeom>
            <a:solidFill>
              <a:srgbClr val="DAE3F3">
                <a:alpha val="57647"/>
              </a:srgb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E121956-6F92-424B-9063-76497F9F0489}"/>
                </a:ext>
              </a:extLst>
            </p:cNvPr>
            <p:cNvCxnSpPr>
              <a:cxnSpLocks/>
            </p:cNvCxnSpPr>
            <p:nvPr/>
          </p:nvCxnSpPr>
          <p:spPr>
            <a:xfrm>
              <a:off x="8255502" y="3808707"/>
              <a:ext cx="0" cy="143102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177274F-BF05-4ADB-9916-4761E871FEA2}"/>
                </a:ext>
              </a:extLst>
            </p:cNvPr>
            <p:cNvCxnSpPr>
              <a:cxnSpLocks/>
            </p:cNvCxnSpPr>
            <p:nvPr/>
          </p:nvCxnSpPr>
          <p:spPr>
            <a:xfrm>
              <a:off x="8325352" y="3741639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571F2E3-96F3-4AED-8827-A44630CDFD28}"/>
                </a:ext>
              </a:extLst>
            </p:cNvPr>
            <p:cNvCxnSpPr>
              <a:cxnSpLocks/>
            </p:cNvCxnSpPr>
            <p:nvPr/>
          </p:nvCxnSpPr>
          <p:spPr>
            <a:xfrm>
              <a:off x="8388601" y="3754232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6D1793D-CF4B-4CD8-8AE8-7732071853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5502" y="3951809"/>
              <a:ext cx="240798" cy="0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E692633-A5D0-4244-984F-0D9F17C17391}"/>
                </a:ext>
              </a:extLst>
            </p:cNvPr>
            <p:cNvCxnSpPr>
              <a:cxnSpLocks/>
            </p:cNvCxnSpPr>
            <p:nvPr/>
          </p:nvCxnSpPr>
          <p:spPr>
            <a:xfrm>
              <a:off x="8452352" y="3616907"/>
              <a:ext cx="0" cy="327191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CB3A543-592B-46AE-BD9C-7FCF4C514B7A}"/>
                </a:ext>
              </a:extLst>
            </p:cNvPr>
            <p:cNvSpPr/>
            <p:nvPr/>
          </p:nvSpPr>
          <p:spPr>
            <a:xfrm>
              <a:off x="8595727" y="3546135"/>
              <a:ext cx="250825" cy="2508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Pie 159">
              <a:extLst>
                <a:ext uri="{FF2B5EF4-FFF2-40B4-BE49-F238E27FC236}">
                  <a16:creationId xmlns:a16="http://schemas.microsoft.com/office/drawing/2014/main" id="{245DA95E-5C40-40FA-AFD8-8C5BD75530F6}"/>
                </a:ext>
              </a:extLst>
            </p:cNvPr>
            <p:cNvSpPr/>
            <p:nvPr/>
          </p:nvSpPr>
          <p:spPr>
            <a:xfrm>
              <a:off x="8595727" y="3551768"/>
              <a:ext cx="248775" cy="248775"/>
            </a:xfrm>
            <a:prstGeom prst="pie">
              <a:avLst>
                <a:gd name="adj1" fmla="val 0"/>
                <a:gd name="adj2" fmla="val 17866447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30B2138-4F73-416E-AC07-1F872FA50D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0271" y="3904783"/>
              <a:ext cx="72523" cy="48373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45DB458-EC6A-4132-8898-4374A30DE7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2795" y="3904783"/>
              <a:ext cx="69849" cy="24186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EB5D5D6-D463-4756-A175-9B396360D0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5503" y="3846851"/>
              <a:ext cx="136366" cy="87254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5CD5C3E-52BA-426F-8901-F73635993FD6}"/>
              </a:ext>
            </a:extLst>
          </p:cNvPr>
          <p:cNvGrpSpPr/>
          <p:nvPr/>
        </p:nvGrpSpPr>
        <p:grpSpPr>
          <a:xfrm>
            <a:off x="3750124" y="3829784"/>
            <a:ext cx="689547" cy="500068"/>
            <a:chOff x="10235609" y="3495364"/>
            <a:chExt cx="875980" cy="598292"/>
          </a:xfrm>
        </p:grpSpPr>
        <p:sp>
          <p:nvSpPr>
            <p:cNvPr id="29" name="Can 164">
              <a:extLst>
                <a:ext uri="{FF2B5EF4-FFF2-40B4-BE49-F238E27FC236}">
                  <a16:creationId xmlns:a16="http://schemas.microsoft.com/office/drawing/2014/main" id="{F71B4D8A-68FA-438B-806D-FFDBD95292CF}"/>
                </a:ext>
              </a:extLst>
            </p:cNvPr>
            <p:cNvSpPr/>
            <p:nvPr/>
          </p:nvSpPr>
          <p:spPr>
            <a:xfrm rot="16200000">
              <a:off x="10452438" y="3404127"/>
              <a:ext cx="442321" cy="875980"/>
            </a:xfrm>
            <a:prstGeom prst="can">
              <a:avLst/>
            </a:prstGeom>
            <a:solidFill>
              <a:srgbClr val="AB794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apezium 165">
              <a:extLst>
                <a:ext uri="{FF2B5EF4-FFF2-40B4-BE49-F238E27FC236}">
                  <a16:creationId xmlns:a16="http://schemas.microsoft.com/office/drawing/2014/main" id="{6EAF014C-CA81-4320-92E6-4AEF967BD4E3}"/>
                </a:ext>
              </a:extLst>
            </p:cNvPr>
            <p:cNvSpPr/>
            <p:nvPr/>
          </p:nvSpPr>
          <p:spPr>
            <a:xfrm rot="778225">
              <a:off x="10618076" y="3517106"/>
              <a:ext cx="176494" cy="210365"/>
            </a:xfrm>
            <a:prstGeom prst="trapezoid">
              <a:avLst>
                <a:gd name="adj" fmla="val 15808"/>
              </a:avLst>
            </a:prstGeom>
            <a:solidFill>
              <a:srgbClr val="AB794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1242EA7-AF44-42D3-B871-CD4F37070625}"/>
                </a:ext>
              </a:extLst>
            </p:cNvPr>
            <p:cNvSpPr/>
            <p:nvPr/>
          </p:nvSpPr>
          <p:spPr>
            <a:xfrm rot="329765">
              <a:off x="10563123" y="3689315"/>
              <a:ext cx="228542" cy="66092"/>
            </a:xfrm>
            <a:prstGeom prst="rect">
              <a:avLst/>
            </a:prstGeom>
            <a:solidFill>
              <a:srgbClr val="AB7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43200C7-D61E-47E3-B989-A17A35557030}"/>
                </a:ext>
              </a:extLst>
            </p:cNvPr>
            <p:cNvSpPr/>
            <p:nvPr/>
          </p:nvSpPr>
          <p:spPr>
            <a:xfrm rot="847426">
              <a:off x="10660005" y="3495364"/>
              <a:ext cx="141099" cy="45719"/>
            </a:xfrm>
            <a:prstGeom prst="ellipse">
              <a:avLst/>
            </a:prstGeom>
            <a:solidFill>
              <a:srgbClr val="AB79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C53B278-FD04-49E7-A5D6-C700A1D8F035}"/>
                </a:ext>
              </a:extLst>
            </p:cNvPr>
            <p:cNvSpPr txBox="1"/>
            <p:nvPr/>
          </p:nvSpPr>
          <p:spPr>
            <a:xfrm>
              <a:off x="10418112" y="3651779"/>
              <a:ext cx="624884" cy="441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3" name="Can 19">
            <a:extLst>
              <a:ext uri="{FF2B5EF4-FFF2-40B4-BE49-F238E27FC236}">
                <a16:creationId xmlns:a16="http://schemas.microsoft.com/office/drawing/2014/main" id="{3C6314B8-F319-4586-9C83-035AE61A350A}"/>
              </a:ext>
            </a:extLst>
          </p:cNvPr>
          <p:cNvSpPr/>
          <p:nvPr/>
        </p:nvSpPr>
        <p:spPr>
          <a:xfrm>
            <a:off x="7550354" y="3816806"/>
            <a:ext cx="674558" cy="611796"/>
          </a:xfrm>
          <a:prstGeom prst="can">
            <a:avLst/>
          </a:prstGeom>
          <a:solidFill>
            <a:schemeClr val="bg2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db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3BA3292-C3F1-46A3-9F1D-498BDABC0318}"/>
              </a:ext>
            </a:extLst>
          </p:cNvPr>
          <p:cNvGrpSpPr/>
          <p:nvPr/>
        </p:nvGrpSpPr>
        <p:grpSpPr>
          <a:xfrm>
            <a:off x="5840884" y="2992632"/>
            <a:ext cx="535854" cy="528413"/>
            <a:chOff x="6439308" y="3484640"/>
            <a:chExt cx="535854" cy="528413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2ACE49F-A3AF-4BB7-A76D-70674913CF60}"/>
                </a:ext>
              </a:extLst>
            </p:cNvPr>
            <p:cNvSpPr/>
            <p:nvPr/>
          </p:nvSpPr>
          <p:spPr>
            <a:xfrm>
              <a:off x="6663128" y="3694763"/>
              <a:ext cx="111802" cy="111802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79F1B0A-EE95-4AB0-9C1A-B4C8A69FCAE3}"/>
                </a:ext>
              </a:extLst>
            </p:cNvPr>
            <p:cNvCxnSpPr/>
            <p:nvPr/>
          </p:nvCxnSpPr>
          <p:spPr>
            <a:xfrm>
              <a:off x="6719029" y="3505825"/>
              <a:ext cx="0" cy="183629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E4FE8D6-8582-4A8D-BE19-6E73B1A5387E}"/>
                </a:ext>
              </a:extLst>
            </p:cNvPr>
            <p:cNvCxnSpPr>
              <a:cxnSpLocks/>
            </p:cNvCxnSpPr>
            <p:nvPr/>
          </p:nvCxnSpPr>
          <p:spPr>
            <a:xfrm>
              <a:off x="6719029" y="3806565"/>
              <a:ext cx="0" cy="183629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AF37137-EE0C-48D1-AC0E-8385A99596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67436" y="3750665"/>
              <a:ext cx="204708" cy="140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B5D064E-4AC7-4541-B00A-B6261B4C39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5914" y="3750664"/>
              <a:ext cx="189720" cy="1407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F2F739E-56AB-4592-989F-05D87FF4FFB3}"/>
                </a:ext>
              </a:extLst>
            </p:cNvPr>
            <p:cNvCxnSpPr>
              <a:cxnSpLocks/>
              <a:stCxn id="65" idx="1"/>
            </p:cNvCxnSpPr>
            <p:nvPr/>
          </p:nvCxnSpPr>
          <p:spPr>
            <a:xfrm flipH="1" flipV="1">
              <a:off x="6540050" y="3573092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9A1F787-C85F-44B0-B372-A342307C00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58557" y="3789379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38F76F6-92DF-476A-AEE1-C91767A58754}"/>
                </a:ext>
              </a:extLst>
            </p:cNvPr>
            <p:cNvCxnSpPr>
              <a:cxnSpLocks/>
              <a:endCxn id="65" idx="7"/>
            </p:cNvCxnSpPr>
            <p:nvPr/>
          </p:nvCxnSpPr>
          <p:spPr>
            <a:xfrm flipH="1">
              <a:off x="6758557" y="3573092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A748127-F39A-4925-9AD2-7C99F39E85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1864" y="3797624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0DB182C-EB41-4651-B2E2-62EED5C1D967}"/>
                </a:ext>
              </a:extLst>
            </p:cNvPr>
            <p:cNvSpPr/>
            <p:nvPr/>
          </p:nvSpPr>
          <p:spPr>
            <a:xfrm flipV="1">
              <a:off x="6512181" y="3544209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A0BE58D-4ACC-4A09-99A5-39B645CA9A43}"/>
                </a:ext>
              </a:extLst>
            </p:cNvPr>
            <p:cNvSpPr/>
            <p:nvPr/>
          </p:nvSpPr>
          <p:spPr>
            <a:xfrm flipV="1">
              <a:off x="6696169" y="3484640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3D23C2E-50E7-4C8F-B926-6B335A521D90}"/>
                </a:ext>
              </a:extLst>
            </p:cNvPr>
            <p:cNvSpPr/>
            <p:nvPr/>
          </p:nvSpPr>
          <p:spPr>
            <a:xfrm flipV="1">
              <a:off x="6869790" y="3553979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BDE459E-139C-4971-A6FD-08C929048911}"/>
                </a:ext>
              </a:extLst>
            </p:cNvPr>
            <p:cNvSpPr/>
            <p:nvPr/>
          </p:nvSpPr>
          <p:spPr>
            <a:xfrm flipV="1">
              <a:off x="6929443" y="3733591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F2941D2-3F1E-44C0-9800-54CB386BE436}"/>
                </a:ext>
              </a:extLst>
            </p:cNvPr>
            <p:cNvSpPr/>
            <p:nvPr/>
          </p:nvSpPr>
          <p:spPr>
            <a:xfrm flipV="1">
              <a:off x="6869789" y="3898379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5CBFAFD-DC58-4423-A715-6F132BF75CF2}"/>
                </a:ext>
              </a:extLst>
            </p:cNvPr>
            <p:cNvSpPr/>
            <p:nvPr/>
          </p:nvSpPr>
          <p:spPr>
            <a:xfrm flipV="1">
              <a:off x="6696169" y="3967334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DE0F91B-2BFB-45AB-BDAE-302476E8F28A}"/>
                </a:ext>
              </a:extLst>
            </p:cNvPr>
            <p:cNvSpPr/>
            <p:nvPr/>
          </p:nvSpPr>
          <p:spPr>
            <a:xfrm flipV="1">
              <a:off x="6512181" y="3912807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E560806-4291-4DE5-84E7-A0C3E6ECA317}"/>
                </a:ext>
              </a:extLst>
            </p:cNvPr>
            <p:cNvSpPr/>
            <p:nvPr/>
          </p:nvSpPr>
          <p:spPr>
            <a:xfrm flipV="1">
              <a:off x="6439308" y="3725056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FB03C6AD-6C74-4CBB-A60E-2E29EB4B5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976" y="1343806"/>
            <a:ext cx="520429" cy="52042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9664BF7-B98B-42F0-9474-34CEE060F22E}"/>
              </a:ext>
            </a:extLst>
          </p:cNvPr>
          <p:cNvGrpSpPr/>
          <p:nvPr/>
        </p:nvGrpSpPr>
        <p:grpSpPr>
          <a:xfrm>
            <a:off x="2846526" y="2835267"/>
            <a:ext cx="497887" cy="481481"/>
            <a:chOff x="5861893" y="1432760"/>
            <a:chExt cx="497887" cy="481481"/>
          </a:xfrm>
        </p:grpSpPr>
        <p:sp>
          <p:nvSpPr>
            <p:cNvPr id="85" name="Rounded Rectangle 8">
              <a:extLst>
                <a:ext uri="{FF2B5EF4-FFF2-40B4-BE49-F238E27FC236}">
                  <a16:creationId xmlns:a16="http://schemas.microsoft.com/office/drawing/2014/main" id="{73E396F5-3B79-426D-B9F5-8E1E25A9CB5B}"/>
                </a:ext>
              </a:extLst>
            </p:cNvPr>
            <p:cNvSpPr/>
            <p:nvPr/>
          </p:nvSpPr>
          <p:spPr>
            <a:xfrm>
              <a:off x="5861893" y="143276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Rounded Rectangle 120">
              <a:extLst>
                <a:ext uri="{FF2B5EF4-FFF2-40B4-BE49-F238E27FC236}">
                  <a16:creationId xmlns:a16="http://schemas.microsoft.com/office/drawing/2014/main" id="{B422ED60-1A65-4220-A176-80E497C5A9C3}"/>
                </a:ext>
              </a:extLst>
            </p:cNvPr>
            <p:cNvSpPr/>
            <p:nvPr/>
          </p:nvSpPr>
          <p:spPr>
            <a:xfrm>
              <a:off x="6047721" y="143276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Rounded Rectangle 121">
              <a:extLst>
                <a:ext uri="{FF2B5EF4-FFF2-40B4-BE49-F238E27FC236}">
                  <a16:creationId xmlns:a16="http://schemas.microsoft.com/office/drawing/2014/main" id="{4BD9A30A-3D0B-4701-981B-92B68CC69356}"/>
                </a:ext>
              </a:extLst>
            </p:cNvPr>
            <p:cNvSpPr/>
            <p:nvPr/>
          </p:nvSpPr>
          <p:spPr>
            <a:xfrm>
              <a:off x="6233549" y="143276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Rounded Rectangle 122">
              <a:extLst>
                <a:ext uri="{FF2B5EF4-FFF2-40B4-BE49-F238E27FC236}">
                  <a16:creationId xmlns:a16="http://schemas.microsoft.com/office/drawing/2014/main" id="{C7772A80-B943-4D22-8379-F80C28C2B0A2}"/>
                </a:ext>
              </a:extLst>
            </p:cNvPr>
            <p:cNvSpPr/>
            <p:nvPr/>
          </p:nvSpPr>
          <p:spPr>
            <a:xfrm>
              <a:off x="5861893" y="1610385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Rounded Rectangle 123">
              <a:extLst>
                <a:ext uri="{FF2B5EF4-FFF2-40B4-BE49-F238E27FC236}">
                  <a16:creationId xmlns:a16="http://schemas.microsoft.com/office/drawing/2014/main" id="{E1F0550A-9ABE-4D6D-BFAE-E4FF975914E6}"/>
                </a:ext>
              </a:extLst>
            </p:cNvPr>
            <p:cNvSpPr/>
            <p:nvPr/>
          </p:nvSpPr>
          <p:spPr>
            <a:xfrm>
              <a:off x="6047721" y="1610385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Rounded Rectangle 124">
              <a:extLst>
                <a:ext uri="{FF2B5EF4-FFF2-40B4-BE49-F238E27FC236}">
                  <a16:creationId xmlns:a16="http://schemas.microsoft.com/office/drawing/2014/main" id="{8092ABA3-0D0E-4F1D-A471-382C60E1646A}"/>
                </a:ext>
              </a:extLst>
            </p:cNvPr>
            <p:cNvSpPr/>
            <p:nvPr/>
          </p:nvSpPr>
          <p:spPr>
            <a:xfrm>
              <a:off x="6233549" y="1610385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ounded Rectangle 125">
              <a:extLst>
                <a:ext uri="{FF2B5EF4-FFF2-40B4-BE49-F238E27FC236}">
                  <a16:creationId xmlns:a16="http://schemas.microsoft.com/office/drawing/2014/main" id="{D6F4D020-F351-48B8-A72E-F50B09421E60}"/>
                </a:ext>
              </a:extLst>
            </p:cNvPr>
            <p:cNvSpPr/>
            <p:nvPr/>
          </p:nvSpPr>
          <p:spPr>
            <a:xfrm>
              <a:off x="5861893" y="178801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Rounded Rectangle 126">
              <a:extLst>
                <a:ext uri="{FF2B5EF4-FFF2-40B4-BE49-F238E27FC236}">
                  <a16:creationId xmlns:a16="http://schemas.microsoft.com/office/drawing/2014/main" id="{01F8EBBD-B6C4-47F5-8116-273C8381D8D8}"/>
                </a:ext>
              </a:extLst>
            </p:cNvPr>
            <p:cNvSpPr/>
            <p:nvPr/>
          </p:nvSpPr>
          <p:spPr>
            <a:xfrm>
              <a:off x="6047721" y="178801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Rounded Rectangle 127">
              <a:extLst>
                <a:ext uri="{FF2B5EF4-FFF2-40B4-BE49-F238E27FC236}">
                  <a16:creationId xmlns:a16="http://schemas.microsoft.com/office/drawing/2014/main" id="{F1392E24-F251-45CC-AFCD-698FD868CA09}"/>
                </a:ext>
              </a:extLst>
            </p:cNvPr>
            <p:cNvSpPr/>
            <p:nvPr/>
          </p:nvSpPr>
          <p:spPr>
            <a:xfrm>
              <a:off x="6233549" y="178801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0A029EF-5CC1-4D1F-8824-17F02ACB597F}"/>
              </a:ext>
            </a:extLst>
          </p:cNvPr>
          <p:cNvGrpSpPr/>
          <p:nvPr/>
        </p:nvGrpSpPr>
        <p:grpSpPr>
          <a:xfrm>
            <a:off x="5854519" y="1322247"/>
            <a:ext cx="689548" cy="592112"/>
            <a:chOff x="6205927" y="3387777"/>
            <a:chExt cx="689548" cy="592112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B38ECF0E-8103-4CEB-B6B6-7983FFCA29BB}"/>
                </a:ext>
              </a:extLst>
            </p:cNvPr>
            <p:cNvGrpSpPr/>
            <p:nvPr/>
          </p:nvGrpSpPr>
          <p:grpSpPr>
            <a:xfrm>
              <a:off x="6205928" y="3387777"/>
              <a:ext cx="689547" cy="592112"/>
              <a:chOff x="6205928" y="3387777"/>
              <a:chExt cx="689547" cy="592112"/>
            </a:xfrm>
          </p:grpSpPr>
          <p:sp>
            <p:nvSpPr>
              <p:cNvPr id="118" name="Rounded Rectangle 144">
                <a:extLst>
                  <a:ext uri="{FF2B5EF4-FFF2-40B4-BE49-F238E27FC236}">
                    <a16:creationId xmlns:a16="http://schemas.microsoft.com/office/drawing/2014/main" id="{1111B3C4-E100-421E-94A5-E5C13FBE3423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7" cy="592112"/>
              </a:xfrm>
              <a:prstGeom prst="roundRect">
                <a:avLst>
                  <a:gd name="adj" fmla="val 9305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Rounded Rectangle 145">
                <a:extLst>
                  <a:ext uri="{FF2B5EF4-FFF2-40B4-BE49-F238E27FC236}">
                    <a16:creationId xmlns:a16="http://schemas.microsoft.com/office/drawing/2014/main" id="{464C701B-6744-4539-81C9-E8A0C4807967}"/>
                  </a:ext>
                </a:extLst>
              </p:cNvPr>
              <p:cNvSpPr/>
              <p:nvPr/>
            </p:nvSpPr>
            <p:spPr>
              <a:xfrm>
                <a:off x="6297742" y="3709441"/>
                <a:ext cx="498423" cy="113675"/>
              </a:xfrm>
              <a:prstGeom prst="roundRect">
                <a:avLst>
                  <a:gd name="adj" fmla="val 2976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833694BA-FA42-49FE-BC14-7A41A97BB40F}"/>
                  </a:ext>
                </a:extLst>
              </p:cNvPr>
              <p:cNvCxnSpPr/>
              <p:nvPr/>
            </p:nvCxnSpPr>
            <p:spPr>
              <a:xfrm>
                <a:off x="6402672" y="3886200"/>
                <a:ext cx="288561" cy="0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Round Same-side Corner of Rectangle 147">
                <a:extLst>
                  <a:ext uri="{FF2B5EF4-FFF2-40B4-BE49-F238E27FC236}">
                    <a16:creationId xmlns:a16="http://schemas.microsoft.com/office/drawing/2014/main" id="{0140FFFF-0BC6-4F5E-B2A7-682801AA818E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6" cy="113675"/>
              </a:xfrm>
              <a:prstGeom prst="round2SameRect">
                <a:avLst>
                  <a:gd name="adj1" fmla="val 32292"/>
                  <a:gd name="adj2" fmla="val 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23D4610D-3478-4A6C-ABAB-6332F97EE07B}"/>
                  </a:ext>
                </a:extLst>
              </p:cNvPr>
              <p:cNvSpPr/>
              <p:nvPr/>
            </p:nvSpPr>
            <p:spPr>
              <a:xfrm>
                <a:off x="6250897" y="3417758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1CC2EA3A-FEEE-4249-B119-89416656BA5A}"/>
                  </a:ext>
                </a:extLst>
              </p:cNvPr>
              <p:cNvSpPr/>
              <p:nvPr/>
            </p:nvSpPr>
            <p:spPr>
              <a:xfrm>
                <a:off x="6319288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D576F236-E041-436A-82B9-8E85C1D3D068}"/>
                  </a:ext>
                </a:extLst>
              </p:cNvPr>
              <p:cNvSpPr/>
              <p:nvPr/>
            </p:nvSpPr>
            <p:spPr>
              <a:xfrm>
                <a:off x="6387679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705187A-81D3-4C63-B949-A4789510E69B}"/>
                </a:ext>
              </a:extLst>
            </p:cNvPr>
            <p:cNvSpPr txBox="1"/>
            <p:nvPr/>
          </p:nvSpPr>
          <p:spPr>
            <a:xfrm>
              <a:off x="6205927" y="3478663"/>
              <a:ext cx="6895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WWW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3F182730-AE46-442D-8CC8-879A8181AF23}"/>
              </a:ext>
            </a:extLst>
          </p:cNvPr>
          <p:cNvGrpSpPr/>
          <p:nvPr/>
        </p:nvGrpSpPr>
        <p:grpSpPr>
          <a:xfrm>
            <a:off x="6062909" y="1474107"/>
            <a:ext cx="689548" cy="592112"/>
            <a:chOff x="6205927" y="3387777"/>
            <a:chExt cx="689548" cy="592112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524DEC55-1A1A-4D88-A2BC-B15FABD84A7D}"/>
                </a:ext>
              </a:extLst>
            </p:cNvPr>
            <p:cNvGrpSpPr/>
            <p:nvPr/>
          </p:nvGrpSpPr>
          <p:grpSpPr>
            <a:xfrm>
              <a:off x="6205928" y="3387777"/>
              <a:ext cx="689547" cy="592112"/>
              <a:chOff x="6205928" y="3387777"/>
              <a:chExt cx="689547" cy="592112"/>
            </a:xfrm>
          </p:grpSpPr>
          <p:sp>
            <p:nvSpPr>
              <p:cNvPr id="140" name="Rounded Rectangle 144">
                <a:extLst>
                  <a:ext uri="{FF2B5EF4-FFF2-40B4-BE49-F238E27FC236}">
                    <a16:creationId xmlns:a16="http://schemas.microsoft.com/office/drawing/2014/main" id="{8431042E-7729-481D-8B5E-2E7CF38930EB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7" cy="592112"/>
              </a:xfrm>
              <a:prstGeom prst="roundRect">
                <a:avLst>
                  <a:gd name="adj" fmla="val 9305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Rounded Rectangle 145">
                <a:extLst>
                  <a:ext uri="{FF2B5EF4-FFF2-40B4-BE49-F238E27FC236}">
                    <a16:creationId xmlns:a16="http://schemas.microsoft.com/office/drawing/2014/main" id="{89714808-B30B-4122-98E5-D92DD568934D}"/>
                  </a:ext>
                </a:extLst>
              </p:cNvPr>
              <p:cNvSpPr/>
              <p:nvPr/>
            </p:nvSpPr>
            <p:spPr>
              <a:xfrm>
                <a:off x="6297742" y="3709441"/>
                <a:ext cx="498423" cy="113675"/>
              </a:xfrm>
              <a:prstGeom prst="roundRect">
                <a:avLst>
                  <a:gd name="adj" fmla="val 2976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4FD24DD1-F96A-48D8-9812-DD7BDDA2A5BE}"/>
                  </a:ext>
                </a:extLst>
              </p:cNvPr>
              <p:cNvCxnSpPr/>
              <p:nvPr/>
            </p:nvCxnSpPr>
            <p:spPr>
              <a:xfrm>
                <a:off x="6402672" y="3886200"/>
                <a:ext cx="288561" cy="0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Round Same-side Corner of Rectangle 147">
                <a:extLst>
                  <a:ext uri="{FF2B5EF4-FFF2-40B4-BE49-F238E27FC236}">
                    <a16:creationId xmlns:a16="http://schemas.microsoft.com/office/drawing/2014/main" id="{E713C017-1E34-472F-BA0E-2DE0E7811EAF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6" cy="113675"/>
              </a:xfrm>
              <a:prstGeom prst="round2SameRect">
                <a:avLst>
                  <a:gd name="adj1" fmla="val 32292"/>
                  <a:gd name="adj2" fmla="val 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04082BA0-22B9-44AC-BE9E-03F1BCE60629}"/>
                  </a:ext>
                </a:extLst>
              </p:cNvPr>
              <p:cNvSpPr/>
              <p:nvPr/>
            </p:nvSpPr>
            <p:spPr>
              <a:xfrm>
                <a:off x="6250897" y="3417758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95D085A3-D413-425F-B4CA-30CFBEF0B975}"/>
                  </a:ext>
                </a:extLst>
              </p:cNvPr>
              <p:cNvSpPr/>
              <p:nvPr/>
            </p:nvSpPr>
            <p:spPr>
              <a:xfrm>
                <a:off x="6319288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A3A74F23-21EE-44DD-96C0-C2334306646A}"/>
                  </a:ext>
                </a:extLst>
              </p:cNvPr>
              <p:cNvSpPr/>
              <p:nvPr/>
            </p:nvSpPr>
            <p:spPr>
              <a:xfrm>
                <a:off x="6387679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0BC2A790-4356-4A4D-9338-65BAB9714363}"/>
                </a:ext>
              </a:extLst>
            </p:cNvPr>
            <p:cNvSpPr txBox="1"/>
            <p:nvPr/>
          </p:nvSpPr>
          <p:spPr>
            <a:xfrm>
              <a:off x="6205927" y="3478663"/>
              <a:ext cx="6895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WWW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5A4A858-6962-4123-A58B-07F176C0785A}"/>
              </a:ext>
            </a:extLst>
          </p:cNvPr>
          <p:cNvGrpSpPr/>
          <p:nvPr/>
        </p:nvGrpSpPr>
        <p:grpSpPr>
          <a:xfrm>
            <a:off x="8323162" y="2506270"/>
            <a:ext cx="497887" cy="481481"/>
            <a:chOff x="5997337" y="2014037"/>
            <a:chExt cx="497887" cy="481481"/>
          </a:xfrm>
        </p:grpSpPr>
        <p:sp>
          <p:nvSpPr>
            <p:cNvPr id="148" name="Rounded Rectangle 132">
              <a:extLst>
                <a:ext uri="{FF2B5EF4-FFF2-40B4-BE49-F238E27FC236}">
                  <a16:creationId xmlns:a16="http://schemas.microsoft.com/office/drawing/2014/main" id="{FD3A5740-2570-4DA6-ABC9-66C8C32616C8}"/>
                </a:ext>
              </a:extLst>
            </p:cNvPr>
            <p:cNvSpPr/>
            <p:nvPr/>
          </p:nvSpPr>
          <p:spPr>
            <a:xfrm>
              <a:off x="5997337" y="2014037"/>
              <a:ext cx="126231" cy="126231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Rounded Rectangle 133">
              <a:extLst>
                <a:ext uri="{FF2B5EF4-FFF2-40B4-BE49-F238E27FC236}">
                  <a16:creationId xmlns:a16="http://schemas.microsoft.com/office/drawing/2014/main" id="{B62941E3-49C0-49E3-A255-3F0B5EBA1197}"/>
                </a:ext>
              </a:extLst>
            </p:cNvPr>
            <p:cNvSpPr/>
            <p:nvPr/>
          </p:nvSpPr>
          <p:spPr>
            <a:xfrm>
              <a:off x="6183165" y="2014037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Rounded Rectangle 134">
              <a:extLst>
                <a:ext uri="{FF2B5EF4-FFF2-40B4-BE49-F238E27FC236}">
                  <a16:creationId xmlns:a16="http://schemas.microsoft.com/office/drawing/2014/main" id="{A2CD2527-EEBA-4638-8FF9-B0753DFD9FDD}"/>
                </a:ext>
              </a:extLst>
            </p:cNvPr>
            <p:cNvSpPr/>
            <p:nvPr/>
          </p:nvSpPr>
          <p:spPr>
            <a:xfrm>
              <a:off x="6368993" y="2014037"/>
              <a:ext cx="126231" cy="126231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Rounded Rectangle 135">
              <a:extLst>
                <a:ext uri="{FF2B5EF4-FFF2-40B4-BE49-F238E27FC236}">
                  <a16:creationId xmlns:a16="http://schemas.microsoft.com/office/drawing/2014/main" id="{1F2169A8-06BA-435E-B633-9A283AF2E138}"/>
                </a:ext>
              </a:extLst>
            </p:cNvPr>
            <p:cNvSpPr/>
            <p:nvPr/>
          </p:nvSpPr>
          <p:spPr>
            <a:xfrm>
              <a:off x="5997337" y="2191662"/>
              <a:ext cx="126231" cy="126231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Rounded Rectangle 136">
              <a:extLst>
                <a:ext uri="{FF2B5EF4-FFF2-40B4-BE49-F238E27FC236}">
                  <a16:creationId xmlns:a16="http://schemas.microsoft.com/office/drawing/2014/main" id="{BED3DF19-9845-427C-94CC-A2DDF36444E2}"/>
                </a:ext>
              </a:extLst>
            </p:cNvPr>
            <p:cNvSpPr/>
            <p:nvPr/>
          </p:nvSpPr>
          <p:spPr>
            <a:xfrm>
              <a:off x="6183165" y="2191662"/>
              <a:ext cx="126231" cy="12623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Rounded Rectangle 137">
              <a:extLst>
                <a:ext uri="{FF2B5EF4-FFF2-40B4-BE49-F238E27FC236}">
                  <a16:creationId xmlns:a16="http://schemas.microsoft.com/office/drawing/2014/main" id="{CCC5E30F-C059-439B-B4F1-B0D62F3AB4A8}"/>
                </a:ext>
              </a:extLst>
            </p:cNvPr>
            <p:cNvSpPr/>
            <p:nvPr/>
          </p:nvSpPr>
          <p:spPr>
            <a:xfrm>
              <a:off x="6368993" y="2191662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Rounded Rectangle 138">
              <a:extLst>
                <a:ext uri="{FF2B5EF4-FFF2-40B4-BE49-F238E27FC236}">
                  <a16:creationId xmlns:a16="http://schemas.microsoft.com/office/drawing/2014/main" id="{02B9A69C-2B45-4642-89FE-9CB771CE20E8}"/>
                </a:ext>
              </a:extLst>
            </p:cNvPr>
            <p:cNvSpPr/>
            <p:nvPr/>
          </p:nvSpPr>
          <p:spPr>
            <a:xfrm>
              <a:off x="5997337" y="2369287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Rounded Rectangle 139">
              <a:extLst>
                <a:ext uri="{FF2B5EF4-FFF2-40B4-BE49-F238E27FC236}">
                  <a16:creationId xmlns:a16="http://schemas.microsoft.com/office/drawing/2014/main" id="{A274187D-8125-477D-95A4-8BA8B8EE8AF0}"/>
                </a:ext>
              </a:extLst>
            </p:cNvPr>
            <p:cNvSpPr/>
            <p:nvPr/>
          </p:nvSpPr>
          <p:spPr>
            <a:xfrm>
              <a:off x="6183165" y="2369287"/>
              <a:ext cx="126231" cy="126231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Rounded Rectangle 140">
              <a:extLst>
                <a:ext uri="{FF2B5EF4-FFF2-40B4-BE49-F238E27FC236}">
                  <a16:creationId xmlns:a16="http://schemas.microsoft.com/office/drawing/2014/main" id="{6D97483C-A824-4199-890A-D9B69DED47E5}"/>
                </a:ext>
              </a:extLst>
            </p:cNvPr>
            <p:cNvSpPr/>
            <p:nvPr/>
          </p:nvSpPr>
          <p:spPr>
            <a:xfrm>
              <a:off x="6368993" y="2369287"/>
              <a:ext cx="126231" cy="126231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4008C06E-334E-4F69-94F2-17754C5BFA95}"/>
              </a:ext>
            </a:extLst>
          </p:cNvPr>
          <p:cNvGrpSpPr/>
          <p:nvPr/>
        </p:nvGrpSpPr>
        <p:grpSpPr>
          <a:xfrm>
            <a:off x="2811231" y="1272358"/>
            <a:ext cx="773967" cy="609367"/>
            <a:chOff x="8176270" y="3458980"/>
            <a:chExt cx="773967" cy="609367"/>
          </a:xfrm>
        </p:grpSpPr>
        <p:sp>
          <p:nvSpPr>
            <p:cNvPr id="158" name="Rounded Rectangle 152">
              <a:extLst>
                <a:ext uri="{FF2B5EF4-FFF2-40B4-BE49-F238E27FC236}">
                  <a16:creationId xmlns:a16="http://schemas.microsoft.com/office/drawing/2014/main" id="{1E82A504-AF7F-40F2-BD5B-8C3AE923DCA9}"/>
                </a:ext>
              </a:extLst>
            </p:cNvPr>
            <p:cNvSpPr/>
            <p:nvPr/>
          </p:nvSpPr>
          <p:spPr>
            <a:xfrm>
              <a:off x="8176270" y="3458980"/>
              <a:ext cx="773967" cy="609367"/>
            </a:xfrm>
            <a:prstGeom prst="roundRect">
              <a:avLst>
                <a:gd name="adj" fmla="val 7038"/>
              </a:avLst>
            </a:prstGeom>
            <a:solidFill>
              <a:srgbClr val="DAE3F3">
                <a:alpha val="57647"/>
              </a:srgb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88E26DE8-7083-44F1-A1B3-07387148E732}"/>
                </a:ext>
              </a:extLst>
            </p:cNvPr>
            <p:cNvCxnSpPr>
              <a:cxnSpLocks/>
            </p:cNvCxnSpPr>
            <p:nvPr/>
          </p:nvCxnSpPr>
          <p:spPr>
            <a:xfrm>
              <a:off x="8255502" y="3808707"/>
              <a:ext cx="0" cy="143102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586C14EF-3EC7-46F2-BD12-6CD0BA4D930C}"/>
                </a:ext>
              </a:extLst>
            </p:cNvPr>
            <p:cNvCxnSpPr>
              <a:cxnSpLocks/>
            </p:cNvCxnSpPr>
            <p:nvPr/>
          </p:nvCxnSpPr>
          <p:spPr>
            <a:xfrm>
              <a:off x="8325352" y="3741639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A175568-5C73-40E1-AA10-68C1CE7B13DD}"/>
                </a:ext>
              </a:extLst>
            </p:cNvPr>
            <p:cNvCxnSpPr>
              <a:cxnSpLocks/>
            </p:cNvCxnSpPr>
            <p:nvPr/>
          </p:nvCxnSpPr>
          <p:spPr>
            <a:xfrm>
              <a:off x="8388601" y="3754232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E7F89E85-F08F-4896-9677-2983FB97C7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5502" y="3951809"/>
              <a:ext cx="240798" cy="0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510F70CB-FE15-4D06-913D-C575E456E65F}"/>
                </a:ext>
              </a:extLst>
            </p:cNvPr>
            <p:cNvCxnSpPr>
              <a:cxnSpLocks/>
            </p:cNvCxnSpPr>
            <p:nvPr/>
          </p:nvCxnSpPr>
          <p:spPr>
            <a:xfrm>
              <a:off x="8452352" y="3616907"/>
              <a:ext cx="0" cy="327191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31121CA3-8313-4249-A965-E5730F07D486}"/>
                </a:ext>
              </a:extLst>
            </p:cNvPr>
            <p:cNvSpPr/>
            <p:nvPr/>
          </p:nvSpPr>
          <p:spPr>
            <a:xfrm>
              <a:off x="8595727" y="3546135"/>
              <a:ext cx="250825" cy="2508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Pie 159">
              <a:extLst>
                <a:ext uri="{FF2B5EF4-FFF2-40B4-BE49-F238E27FC236}">
                  <a16:creationId xmlns:a16="http://schemas.microsoft.com/office/drawing/2014/main" id="{55AC6D7B-63D4-411E-810A-6F075A13CE8B}"/>
                </a:ext>
              </a:extLst>
            </p:cNvPr>
            <p:cNvSpPr/>
            <p:nvPr/>
          </p:nvSpPr>
          <p:spPr>
            <a:xfrm>
              <a:off x="8595727" y="3551768"/>
              <a:ext cx="248775" cy="248775"/>
            </a:xfrm>
            <a:prstGeom prst="pie">
              <a:avLst>
                <a:gd name="adj1" fmla="val 0"/>
                <a:gd name="adj2" fmla="val 17866447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80456ED5-9DFA-4667-A916-06C530B077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0271" y="3904783"/>
              <a:ext cx="72523" cy="48373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DB6E7EE-BA3D-43B1-939E-E2853CE851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2795" y="3904783"/>
              <a:ext cx="69849" cy="24186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7879F4B3-E224-4787-AA30-F17FD57E75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5503" y="3846851"/>
              <a:ext cx="136366" cy="87254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CB0C747-9C79-4997-816C-C79CF559C795}"/>
              </a:ext>
            </a:extLst>
          </p:cNvPr>
          <p:cNvGrpSpPr/>
          <p:nvPr/>
        </p:nvGrpSpPr>
        <p:grpSpPr>
          <a:xfrm>
            <a:off x="5315676" y="330514"/>
            <a:ext cx="1530801" cy="379906"/>
            <a:chOff x="5315675" y="330513"/>
            <a:chExt cx="1530801" cy="379906"/>
          </a:xfrm>
        </p:grpSpPr>
        <p:sp>
          <p:nvSpPr>
            <p:cNvPr id="4" name="Rectangle: Top Corners Rounded 3">
              <a:extLst>
                <a:ext uri="{FF2B5EF4-FFF2-40B4-BE49-F238E27FC236}">
                  <a16:creationId xmlns:a16="http://schemas.microsoft.com/office/drawing/2014/main" id="{AC8BB8E1-9ADE-4DBC-9069-53F88549ACC3}"/>
                </a:ext>
              </a:extLst>
            </p:cNvPr>
            <p:cNvSpPr/>
            <p:nvPr/>
          </p:nvSpPr>
          <p:spPr>
            <a:xfrm rot="10800000">
              <a:off x="5315675" y="372930"/>
              <a:ext cx="1530801" cy="337489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B3D87E-84E6-4986-8FBE-84AD1990DB37}"/>
                </a:ext>
              </a:extLst>
            </p:cNvPr>
            <p:cNvSpPr txBox="1"/>
            <p:nvPr/>
          </p:nvSpPr>
          <p:spPr>
            <a:xfrm>
              <a:off x="5315676" y="330513"/>
              <a:ext cx="153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App</a:t>
              </a:r>
            </a:p>
          </p:txBody>
        </p:sp>
      </p:grpSp>
      <p:pic>
        <p:nvPicPr>
          <p:cNvPr id="171" name="Picture 170">
            <a:extLst>
              <a:ext uri="{FF2B5EF4-FFF2-40B4-BE49-F238E27FC236}">
                <a16:creationId xmlns:a16="http://schemas.microsoft.com/office/drawing/2014/main" id="{AFA77A7F-B66B-40FE-AC99-77D3EF4DC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1694053" flipV="1">
            <a:off x="5270123" y="3886113"/>
            <a:ext cx="538284" cy="53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280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icture 4" descr="Image result for kubernetes icon">
            <a:extLst>
              <a:ext uri="{FF2B5EF4-FFF2-40B4-BE49-F238E27FC236}">
                <a16:creationId xmlns:a16="http://schemas.microsoft.com/office/drawing/2014/main" id="{0337B622-5D44-42D9-A87C-74750063A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638" y="4833583"/>
            <a:ext cx="199072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385C697-EA90-4CDE-94CE-A096D4F2C826}"/>
              </a:ext>
            </a:extLst>
          </p:cNvPr>
          <p:cNvSpPr/>
          <p:nvPr/>
        </p:nvSpPr>
        <p:spPr>
          <a:xfrm>
            <a:off x="1957633" y="376518"/>
            <a:ext cx="8321896" cy="4457064"/>
          </a:xfrm>
          <a:prstGeom prst="roundRect">
            <a:avLst>
              <a:gd name="adj" fmla="val 4063"/>
            </a:avLst>
          </a:prstGeom>
          <a:solidFill>
            <a:schemeClr val="bg2"/>
          </a:solidFill>
          <a:ln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Action Button: Home 130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5E271F5C-7C49-471E-9601-7DDF7D48579B}"/>
              </a:ext>
            </a:extLst>
          </p:cNvPr>
          <p:cNvSpPr/>
          <p:nvPr/>
        </p:nvSpPr>
        <p:spPr>
          <a:xfrm>
            <a:off x="9331785" y="2497813"/>
            <a:ext cx="520429" cy="520429"/>
          </a:xfrm>
          <a:prstGeom prst="actionButtonHom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43731C6-D1F2-4A0E-9595-F9F37ED1989B}"/>
              </a:ext>
            </a:extLst>
          </p:cNvPr>
          <p:cNvGrpSpPr/>
          <p:nvPr/>
        </p:nvGrpSpPr>
        <p:grpSpPr>
          <a:xfrm>
            <a:off x="5644138" y="1163051"/>
            <a:ext cx="689548" cy="592112"/>
            <a:chOff x="6205927" y="3387777"/>
            <a:chExt cx="689548" cy="59211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B762FC2-771D-45FD-8C75-BAFC1AA54ABA}"/>
                </a:ext>
              </a:extLst>
            </p:cNvPr>
            <p:cNvGrpSpPr/>
            <p:nvPr/>
          </p:nvGrpSpPr>
          <p:grpSpPr>
            <a:xfrm>
              <a:off x="6205928" y="3387777"/>
              <a:ext cx="689547" cy="592112"/>
              <a:chOff x="6205928" y="3387777"/>
              <a:chExt cx="689547" cy="592112"/>
            </a:xfrm>
          </p:grpSpPr>
          <p:sp>
            <p:nvSpPr>
              <p:cNvPr id="47" name="Rounded Rectangle 144">
                <a:extLst>
                  <a:ext uri="{FF2B5EF4-FFF2-40B4-BE49-F238E27FC236}">
                    <a16:creationId xmlns:a16="http://schemas.microsoft.com/office/drawing/2014/main" id="{3189B12B-AD38-4251-B397-6CADB0DD3075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7" cy="592112"/>
              </a:xfrm>
              <a:prstGeom prst="roundRect">
                <a:avLst>
                  <a:gd name="adj" fmla="val 9305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Rounded Rectangle 145">
                <a:extLst>
                  <a:ext uri="{FF2B5EF4-FFF2-40B4-BE49-F238E27FC236}">
                    <a16:creationId xmlns:a16="http://schemas.microsoft.com/office/drawing/2014/main" id="{82975C02-5E54-437A-A839-0E57D510A12D}"/>
                  </a:ext>
                </a:extLst>
              </p:cNvPr>
              <p:cNvSpPr/>
              <p:nvPr/>
            </p:nvSpPr>
            <p:spPr>
              <a:xfrm>
                <a:off x="6297742" y="3709441"/>
                <a:ext cx="498423" cy="113675"/>
              </a:xfrm>
              <a:prstGeom prst="roundRect">
                <a:avLst>
                  <a:gd name="adj" fmla="val 2976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2572B13C-6B76-4C10-B62F-21704C459428}"/>
                  </a:ext>
                </a:extLst>
              </p:cNvPr>
              <p:cNvCxnSpPr/>
              <p:nvPr/>
            </p:nvCxnSpPr>
            <p:spPr>
              <a:xfrm>
                <a:off x="6402672" y="3886200"/>
                <a:ext cx="288561" cy="0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ound Same-side Corner of Rectangle 147">
                <a:extLst>
                  <a:ext uri="{FF2B5EF4-FFF2-40B4-BE49-F238E27FC236}">
                    <a16:creationId xmlns:a16="http://schemas.microsoft.com/office/drawing/2014/main" id="{0D7773C9-6603-4F77-8693-904A195AA3E8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6" cy="113675"/>
              </a:xfrm>
              <a:prstGeom prst="round2SameRect">
                <a:avLst>
                  <a:gd name="adj1" fmla="val 32292"/>
                  <a:gd name="adj2" fmla="val 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53252EB9-8403-48DF-87CB-77D42AB12398}"/>
                  </a:ext>
                </a:extLst>
              </p:cNvPr>
              <p:cNvSpPr/>
              <p:nvPr/>
            </p:nvSpPr>
            <p:spPr>
              <a:xfrm>
                <a:off x="6250897" y="3417758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1EEBC41-4096-4C8B-B72D-39549ADC23A1}"/>
                  </a:ext>
                </a:extLst>
              </p:cNvPr>
              <p:cNvSpPr/>
              <p:nvPr/>
            </p:nvSpPr>
            <p:spPr>
              <a:xfrm>
                <a:off x="6319288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8F400AC-8BB8-4914-94E2-1525BB371772}"/>
                  </a:ext>
                </a:extLst>
              </p:cNvPr>
              <p:cNvSpPr/>
              <p:nvPr/>
            </p:nvSpPr>
            <p:spPr>
              <a:xfrm>
                <a:off x="6387679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902050E-6449-485C-ACDA-2C75CFDEE028}"/>
                </a:ext>
              </a:extLst>
            </p:cNvPr>
            <p:cNvSpPr txBox="1"/>
            <p:nvPr/>
          </p:nvSpPr>
          <p:spPr>
            <a:xfrm>
              <a:off x="6205927" y="3478663"/>
              <a:ext cx="6895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WWW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7AAC97D-75D0-4CF7-8E54-F0C055DECBBB}"/>
              </a:ext>
            </a:extLst>
          </p:cNvPr>
          <p:cNvGrpSpPr/>
          <p:nvPr/>
        </p:nvGrpSpPr>
        <p:grpSpPr>
          <a:xfrm>
            <a:off x="2669306" y="1131239"/>
            <a:ext cx="773967" cy="609367"/>
            <a:chOff x="8176270" y="3458980"/>
            <a:chExt cx="773967" cy="609367"/>
          </a:xfrm>
        </p:grpSpPr>
        <p:sp>
          <p:nvSpPr>
            <p:cNvPr id="34" name="Rounded Rectangle 152">
              <a:extLst>
                <a:ext uri="{FF2B5EF4-FFF2-40B4-BE49-F238E27FC236}">
                  <a16:creationId xmlns:a16="http://schemas.microsoft.com/office/drawing/2014/main" id="{9F571773-B1E7-43FE-A4A8-36359658809D}"/>
                </a:ext>
              </a:extLst>
            </p:cNvPr>
            <p:cNvSpPr/>
            <p:nvPr/>
          </p:nvSpPr>
          <p:spPr>
            <a:xfrm>
              <a:off x="8176270" y="3458980"/>
              <a:ext cx="773967" cy="609367"/>
            </a:xfrm>
            <a:prstGeom prst="roundRect">
              <a:avLst>
                <a:gd name="adj" fmla="val 7038"/>
              </a:avLst>
            </a:prstGeom>
            <a:solidFill>
              <a:srgbClr val="DAE3F3">
                <a:alpha val="57647"/>
              </a:srgb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E121956-6F92-424B-9063-76497F9F0489}"/>
                </a:ext>
              </a:extLst>
            </p:cNvPr>
            <p:cNvCxnSpPr>
              <a:cxnSpLocks/>
            </p:cNvCxnSpPr>
            <p:nvPr/>
          </p:nvCxnSpPr>
          <p:spPr>
            <a:xfrm>
              <a:off x="8255502" y="3808707"/>
              <a:ext cx="0" cy="143102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177274F-BF05-4ADB-9916-4761E871FEA2}"/>
                </a:ext>
              </a:extLst>
            </p:cNvPr>
            <p:cNvCxnSpPr>
              <a:cxnSpLocks/>
            </p:cNvCxnSpPr>
            <p:nvPr/>
          </p:nvCxnSpPr>
          <p:spPr>
            <a:xfrm>
              <a:off x="8325352" y="3741639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571F2E3-96F3-4AED-8827-A44630CDFD28}"/>
                </a:ext>
              </a:extLst>
            </p:cNvPr>
            <p:cNvCxnSpPr>
              <a:cxnSpLocks/>
            </p:cNvCxnSpPr>
            <p:nvPr/>
          </p:nvCxnSpPr>
          <p:spPr>
            <a:xfrm>
              <a:off x="8388601" y="3754232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6D1793D-CF4B-4CD8-8AE8-7732071853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5502" y="3951809"/>
              <a:ext cx="240798" cy="0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E692633-A5D0-4244-984F-0D9F17C17391}"/>
                </a:ext>
              </a:extLst>
            </p:cNvPr>
            <p:cNvCxnSpPr>
              <a:cxnSpLocks/>
            </p:cNvCxnSpPr>
            <p:nvPr/>
          </p:nvCxnSpPr>
          <p:spPr>
            <a:xfrm>
              <a:off x="8452352" y="3616907"/>
              <a:ext cx="0" cy="327191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CB3A543-592B-46AE-BD9C-7FCF4C514B7A}"/>
                </a:ext>
              </a:extLst>
            </p:cNvPr>
            <p:cNvSpPr/>
            <p:nvPr/>
          </p:nvSpPr>
          <p:spPr>
            <a:xfrm>
              <a:off x="8595727" y="3546135"/>
              <a:ext cx="250825" cy="2508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Pie 159">
              <a:extLst>
                <a:ext uri="{FF2B5EF4-FFF2-40B4-BE49-F238E27FC236}">
                  <a16:creationId xmlns:a16="http://schemas.microsoft.com/office/drawing/2014/main" id="{245DA95E-5C40-40FA-AFD8-8C5BD75530F6}"/>
                </a:ext>
              </a:extLst>
            </p:cNvPr>
            <p:cNvSpPr/>
            <p:nvPr/>
          </p:nvSpPr>
          <p:spPr>
            <a:xfrm>
              <a:off x="8595727" y="3551768"/>
              <a:ext cx="248775" cy="248775"/>
            </a:xfrm>
            <a:prstGeom prst="pie">
              <a:avLst>
                <a:gd name="adj1" fmla="val 0"/>
                <a:gd name="adj2" fmla="val 17866447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30B2138-4F73-416E-AC07-1F872FA50D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0271" y="3904783"/>
              <a:ext cx="72523" cy="48373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45DB458-EC6A-4132-8898-4374A30DE7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2795" y="3904783"/>
              <a:ext cx="69849" cy="24186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EB5D5D6-D463-4756-A175-9B396360D0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5503" y="3846851"/>
              <a:ext cx="136366" cy="87254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5CD5C3E-52BA-426F-8901-F73635993FD6}"/>
              </a:ext>
            </a:extLst>
          </p:cNvPr>
          <p:cNvGrpSpPr/>
          <p:nvPr/>
        </p:nvGrpSpPr>
        <p:grpSpPr>
          <a:xfrm>
            <a:off x="3750124" y="3829784"/>
            <a:ext cx="689547" cy="500068"/>
            <a:chOff x="10235609" y="3495364"/>
            <a:chExt cx="875980" cy="598292"/>
          </a:xfrm>
        </p:grpSpPr>
        <p:sp>
          <p:nvSpPr>
            <p:cNvPr id="29" name="Can 164">
              <a:extLst>
                <a:ext uri="{FF2B5EF4-FFF2-40B4-BE49-F238E27FC236}">
                  <a16:creationId xmlns:a16="http://schemas.microsoft.com/office/drawing/2014/main" id="{F71B4D8A-68FA-438B-806D-FFDBD95292CF}"/>
                </a:ext>
              </a:extLst>
            </p:cNvPr>
            <p:cNvSpPr/>
            <p:nvPr/>
          </p:nvSpPr>
          <p:spPr>
            <a:xfrm rot="16200000">
              <a:off x="10452438" y="3404127"/>
              <a:ext cx="442321" cy="875980"/>
            </a:xfrm>
            <a:prstGeom prst="can">
              <a:avLst/>
            </a:prstGeom>
            <a:solidFill>
              <a:srgbClr val="AB794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apezium 165">
              <a:extLst>
                <a:ext uri="{FF2B5EF4-FFF2-40B4-BE49-F238E27FC236}">
                  <a16:creationId xmlns:a16="http://schemas.microsoft.com/office/drawing/2014/main" id="{6EAF014C-CA81-4320-92E6-4AEF967BD4E3}"/>
                </a:ext>
              </a:extLst>
            </p:cNvPr>
            <p:cNvSpPr/>
            <p:nvPr/>
          </p:nvSpPr>
          <p:spPr>
            <a:xfrm rot="778225">
              <a:off x="10618076" y="3517106"/>
              <a:ext cx="176494" cy="210365"/>
            </a:xfrm>
            <a:prstGeom prst="trapezoid">
              <a:avLst>
                <a:gd name="adj" fmla="val 15808"/>
              </a:avLst>
            </a:prstGeom>
            <a:solidFill>
              <a:srgbClr val="AB794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1242EA7-AF44-42D3-B871-CD4F37070625}"/>
                </a:ext>
              </a:extLst>
            </p:cNvPr>
            <p:cNvSpPr/>
            <p:nvPr/>
          </p:nvSpPr>
          <p:spPr>
            <a:xfrm rot="329765">
              <a:off x="10563123" y="3689315"/>
              <a:ext cx="228542" cy="66092"/>
            </a:xfrm>
            <a:prstGeom prst="rect">
              <a:avLst/>
            </a:prstGeom>
            <a:solidFill>
              <a:srgbClr val="AB7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43200C7-D61E-47E3-B989-A17A35557030}"/>
                </a:ext>
              </a:extLst>
            </p:cNvPr>
            <p:cNvSpPr/>
            <p:nvPr/>
          </p:nvSpPr>
          <p:spPr>
            <a:xfrm rot="847426">
              <a:off x="10660005" y="3495364"/>
              <a:ext cx="141099" cy="45719"/>
            </a:xfrm>
            <a:prstGeom prst="ellipse">
              <a:avLst/>
            </a:prstGeom>
            <a:solidFill>
              <a:srgbClr val="AB79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C53B278-FD04-49E7-A5D6-C700A1D8F035}"/>
                </a:ext>
              </a:extLst>
            </p:cNvPr>
            <p:cNvSpPr txBox="1"/>
            <p:nvPr/>
          </p:nvSpPr>
          <p:spPr>
            <a:xfrm>
              <a:off x="10418112" y="3651779"/>
              <a:ext cx="624884" cy="441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3" name="Can 19">
            <a:extLst>
              <a:ext uri="{FF2B5EF4-FFF2-40B4-BE49-F238E27FC236}">
                <a16:creationId xmlns:a16="http://schemas.microsoft.com/office/drawing/2014/main" id="{3C6314B8-F319-4586-9C83-035AE61A350A}"/>
              </a:ext>
            </a:extLst>
          </p:cNvPr>
          <p:cNvSpPr/>
          <p:nvPr/>
        </p:nvSpPr>
        <p:spPr>
          <a:xfrm>
            <a:off x="7550354" y="3816806"/>
            <a:ext cx="674558" cy="611796"/>
          </a:xfrm>
          <a:prstGeom prst="can">
            <a:avLst/>
          </a:prstGeom>
          <a:solidFill>
            <a:schemeClr val="bg2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db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3BA3292-C3F1-46A3-9F1D-498BDABC0318}"/>
              </a:ext>
            </a:extLst>
          </p:cNvPr>
          <p:cNvGrpSpPr/>
          <p:nvPr/>
        </p:nvGrpSpPr>
        <p:grpSpPr>
          <a:xfrm>
            <a:off x="5840884" y="2992632"/>
            <a:ext cx="535854" cy="528413"/>
            <a:chOff x="6439308" y="3484640"/>
            <a:chExt cx="535854" cy="528413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2ACE49F-A3AF-4BB7-A76D-70674913CF60}"/>
                </a:ext>
              </a:extLst>
            </p:cNvPr>
            <p:cNvSpPr/>
            <p:nvPr/>
          </p:nvSpPr>
          <p:spPr>
            <a:xfrm>
              <a:off x="6663128" y="3694763"/>
              <a:ext cx="111802" cy="111802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79F1B0A-EE95-4AB0-9C1A-B4C8A69FCAE3}"/>
                </a:ext>
              </a:extLst>
            </p:cNvPr>
            <p:cNvCxnSpPr/>
            <p:nvPr/>
          </p:nvCxnSpPr>
          <p:spPr>
            <a:xfrm>
              <a:off x="6719029" y="3505825"/>
              <a:ext cx="0" cy="183629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E4FE8D6-8582-4A8D-BE19-6E73B1A5387E}"/>
                </a:ext>
              </a:extLst>
            </p:cNvPr>
            <p:cNvCxnSpPr>
              <a:cxnSpLocks/>
            </p:cNvCxnSpPr>
            <p:nvPr/>
          </p:nvCxnSpPr>
          <p:spPr>
            <a:xfrm>
              <a:off x="6719029" y="3806565"/>
              <a:ext cx="0" cy="183629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AF37137-EE0C-48D1-AC0E-8385A99596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67436" y="3750665"/>
              <a:ext cx="204708" cy="140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B5D064E-4AC7-4541-B00A-B6261B4C39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5914" y="3750664"/>
              <a:ext cx="189720" cy="1407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F2F739E-56AB-4592-989F-05D87FF4FFB3}"/>
                </a:ext>
              </a:extLst>
            </p:cNvPr>
            <p:cNvCxnSpPr>
              <a:cxnSpLocks/>
              <a:stCxn id="65" idx="1"/>
            </p:cNvCxnSpPr>
            <p:nvPr/>
          </p:nvCxnSpPr>
          <p:spPr>
            <a:xfrm flipH="1" flipV="1">
              <a:off x="6540050" y="3573092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9A1F787-C85F-44B0-B372-A342307C00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58557" y="3789379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38F76F6-92DF-476A-AEE1-C91767A58754}"/>
                </a:ext>
              </a:extLst>
            </p:cNvPr>
            <p:cNvCxnSpPr>
              <a:cxnSpLocks/>
              <a:endCxn id="65" idx="7"/>
            </p:cNvCxnSpPr>
            <p:nvPr/>
          </p:nvCxnSpPr>
          <p:spPr>
            <a:xfrm flipH="1">
              <a:off x="6758557" y="3573092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A748127-F39A-4925-9AD2-7C99F39E85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1864" y="3797624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0DB182C-EB41-4651-B2E2-62EED5C1D967}"/>
                </a:ext>
              </a:extLst>
            </p:cNvPr>
            <p:cNvSpPr/>
            <p:nvPr/>
          </p:nvSpPr>
          <p:spPr>
            <a:xfrm flipV="1">
              <a:off x="6512181" y="3544209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A0BE58D-4ACC-4A09-99A5-39B645CA9A43}"/>
                </a:ext>
              </a:extLst>
            </p:cNvPr>
            <p:cNvSpPr/>
            <p:nvPr/>
          </p:nvSpPr>
          <p:spPr>
            <a:xfrm flipV="1">
              <a:off x="6696169" y="3484640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3D23C2E-50E7-4C8F-B926-6B335A521D90}"/>
                </a:ext>
              </a:extLst>
            </p:cNvPr>
            <p:cNvSpPr/>
            <p:nvPr/>
          </p:nvSpPr>
          <p:spPr>
            <a:xfrm flipV="1">
              <a:off x="6869790" y="3553979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BDE459E-139C-4971-A6FD-08C929048911}"/>
                </a:ext>
              </a:extLst>
            </p:cNvPr>
            <p:cNvSpPr/>
            <p:nvPr/>
          </p:nvSpPr>
          <p:spPr>
            <a:xfrm flipV="1">
              <a:off x="6929443" y="3733591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F2941D2-3F1E-44C0-9800-54CB386BE436}"/>
                </a:ext>
              </a:extLst>
            </p:cNvPr>
            <p:cNvSpPr/>
            <p:nvPr/>
          </p:nvSpPr>
          <p:spPr>
            <a:xfrm flipV="1">
              <a:off x="6869789" y="3898379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5CBFAFD-DC58-4423-A715-6F132BF75CF2}"/>
                </a:ext>
              </a:extLst>
            </p:cNvPr>
            <p:cNvSpPr/>
            <p:nvPr/>
          </p:nvSpPr>
          <p:spPr>
            <a:xfrm flipV="1">
              <a:off x="6696169" y="3967334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DE0F91B-2BFB-45AB-BDAE-302476E8F28A}"/>
                </a:ext>
              </a:extLst>
            </p:cNvPr>
            <p:cNvSpPr/>
            <p:nvPr/>
          </p:nvSpPr>
          <p:spPr>
            <a:xfrm flipV="1">
              <a:off x="6512181" y="3912807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E560806-4291-4DE5-84E7-A0C3E6ECA317}"/>
                </a:ext>
              </a:extLst>
            </p:cNvPr>
            <p:cNvSpPr/>
            <p:nvPr/>
          </p:nvSpPr>
          <p:spPr>
            <a:xfrm flipV="1">
              <a:off x="6439308" y="3725056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FB03C6AD-6C74-4CBB-A60E-2E29EB4B5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976" y="1343806"/>
            <a:ext cx="520429" cy="52042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9664BF7-B98B-42F0-9474-34CEE060F22E}"/>
              </a:ext>
            </a:extLst>
          </p:cNvPr>
          <p:cNvGrpSpPr/>
          <p:nvPr/>
        </p:nvGrpSpPr>
        <p:grpSpPr>
          <a:xfrm>
            <a:off x="2846526" y="2835267"/>
            <a:ext cx="497887" cy="481481"/>
            <a:chOff x="5861893" y="1432760"/>
            <a:chExt cx="497887" cy="481481"/>
          </a:xfrm>
        </p:grpSpPr>
        <p:sp>
          <p:nvSpPr>
            <p:cNvPr id="85" name="Rounded Rectangle 8">
              <a:extLst>
                <a:ext uri="{FF2B5EF4-FFF2-40B4-BE49-F238E27FC236}">
                  <a16:creationId xmlns:a16="http://schemas.microsoft.com/office/drawing/2014/main" id="{73E396F5-3B79-426D-B9F5-8E1E25A9CB5B}"/>
                </a:ext>
              </a:extLst>
            </p:cNvPr>
            <p:cNvSpPr/>
            <p:nvPr/>
          </p:nvSpPr>
          <p:spPr>
            <a:xfrm>
              <a:off x="5861893" y="143276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Rounded Rectangle 120">
              <a:extLst>
                <a:ext uri="{FF2B5EF4-FFF2-40B4-BE49-F238E27FC236}">
                  <a16:creationId xmlns:a16="http://schemas.microsoft.com/office/drawing/2014/main" id="{B422ED60-1A65-4220-A176-80E497C5A9C3}"/>
                </a:ext>
              </a:extLst>
            </p:cNvPr>
            <p:cNvSpPr/>
            <p:nvPr/>
          </p:nvSpPr>
          <p:spPr>
            <a:xfrm>
              <a:off x="6047721" y="143276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Rounded Rectangle 121">
              <a:extLst>
                <a:ext uri="{FF2B5EF4-FFF2-40B4-BE49-F238E27FC236}">
                  <a16:creationId xmlns:a16="http://schemas.microsoft.com/office/drawing/2014/main" id="{4BD9A30A-3D0B-4701-981B-92B68CC69356}"/>
                </a:ext>
              </a:extLst>
            </p:cNvPr>
            <p:cNvSpPr/>
            <p:nvPr/>
          </p:nvSpPr>
          <p:spPr>
            <a:xfrm>
              <a:off x="6233549" y="143276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Rounded Rectangle 122">
              <a:extLst>
                <a:ext uri="{FF2B5EF4-FFF2-40B4-BE49-F238E27FC236}">
                  <a16:creationId xmlns:a16="http://schemas.microsoft.com/office/drawing/2014/main" id="{C7772A80-B943-4D22-8379-F80C28C2B0A2}"/>
                </a:ext>
              </a:extLst>
            </p:cNvPr>
            <p:cNvSpPr/>
            <p:nvPr/>
          </p:nvSpPr>
          <p:spPr>
            <a:xfrm>
              <a:off x="5861893" y="1610385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Rounded Rectangle 123">
              <a:extLst>
                <a:ext uri="{FF2B5EF4-FFF2-40B4-BE49-F238E27FC236}">
                  <a16:creationId xmlns:a16="http://schemas.microsoft.com/office/drawing/2014/main" id="{E1F0550A-9ABE-4D6D-BFAE-E4FF975914E6}"/>
                </a:ext>
              </a:extLst>
            </p:cNvPr>
            <p:cNvSpPr/>
            <p:nvPr/>
          </p:nvSpPr>
          <p:spPr>
            <a:xfrm>
              <a:off x="6047721" y="1610385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Rounded Rectangle 124">
              <a:extLst>
                <a:ext uri="{FF2B5EF4-FFF2-40B4-BE49-F238E27FC236}">
                  <a16:creationId xmlns:a16="http://schemas.microsoft.com/office/drawing/2014/main" id="{8092ABA3-0D0E-4F1D-A471-382C60E1646A}"/>
                </a:ext>
              </a:extLst>
            </p:cNvPr>
            <p:cNvSpPr/>
            <p:nvPr/>
          </p:nvSpPr>
          <p:spPr>
            <a:xfrm>
              <a:off x="6233549" y="1610385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ounded Rectangle 125">
              <a:extLst>
                <a:ext uri="{FF2B5EF4-FFF2-40B4-BE49-F238E27FC236}">
                  <a16:creationId xmlns:a16="http://schemas.microsoft.com/office/drawing/2014/main" id="{D6F4D020-F351-48B8-A72E-F50B09421E60}"/>
                </a:ext>
              </a:extLst>
            </p:cNvPr>
            <p:cNvSpPr/>
            <p:nvPr/>
          </p:nvSpPr>
          <p:spPr>
            <a:xfrm>
              <a:off x="5861893" y="178801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Rounded Rectangle 126">
              <a:extLst>
                <a:ext uri="{FF2B5EF4-FFF2-40B4-BE49-F238E27FC236}">
                  <a16:creationId xmlns:a16="http://schemas.microsoft.com/office/drawing/2014/main" id="{01F8EBBD-B6C4-47F5-8116-273C8381D8D8}"/>
                </a:ext>
              </a:extLst>
            </p:cNvPr>
            <p:cNvSpPr/>
            <p:nvPr/>
          </p:nvSpPr>
          <p:spPr>
            <a:xfrm>
              <a:off x="6047721" y="178801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Rounded Rectangle 127">
              <a:extLst>
                <a:ext uri="{FF2B5EF4-FFF2-40B4-BE49-F238E27FC236}">
                  <a16:creationId xmlns:a16="http://schemas.microsoft.com/office/drawing/2014/main" id="{F1392E24-F251-45CC-AFCD-698FD868CA09}"/>
                </a:ext>
              </a:extLst>
            </p:cNvPr>
            <p:cNvSpPr/>
            <p:nvPr/>
          </p:nvSpPr>
          <p:spPr>
            <a:xfrm>
              <a:off x="6233549" y="178801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2" name="Picture 101">
            <a:extLst>
              <a:ext uri="{FF2B5EF4-FFF2-40B4-BE49-F238E27FC236}">
                <a16:creationId xmlns:a16="http://schemas.microsoft.com/office/drawing/2014/main" id="{579CCF2B-2260-4810-8DF7-9B43CBA61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1694053" flipV="1">
            <a:off x="5270123" y="3886113"/>
            <a:ext cx="538284" cy="538284"/>
          </a:xfrm>
          <a:prstGeom prst="rect">
            <a:avLst/>
          </a:prstGeom>
        </p:spPr>
      </p:pic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0A029EF-5CC1-4D1F-8824-17F02ACB597F}"/>
              </a:ext>
            </a:extLst>
          </p:cNvPr>
          <p:cNvGrpSpPr/>
          <p:nvPr/>
        </p:nvGrpSpPr>
        <p:grpSpPr>
          <a:xfrm>
            <a:off x="5854519" y="1322247"/>
            <a:ext cx="689548" cy="592112"/>
            <a:chOff x="6205927" y="3387777"/>
            <a:chExt cx="689548" cy="592112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B38ECF0E-8103-4CEB-B6B6-7983FFCA29BB}"/>
                </a:ext>
              </a:extLst>
            </p:cNvPr>
            <p:cNvGrpSpPr/>
            <p:nvPr/>
          </p:nvGrpSpPr>
          <p:grpSpPr>
            <a:xfrm>
              <a:off x="6205928" y="3387777"/>
              <a:ext cx="689547" cy="592112"/>
              <a:chOff x="6205928" y="3387777"/>
              <a:chExt cx="689547" cy="592112"/>
            </a:xfrm>
          </p:grpSpPr>
          <p:sp>
            <p:nvSpPr>
              <p:cNvPr id="118" name="Rounded Rectangle 144">
                <a:extLst>
                  <a:ext uri="{FF2B5EF4-FFF2-40B4-BE49-F238E27FC236}">
                    <a16:creationId xmlns:a16="http://schemas.microsoft.com/office/drawing/2014/main" id="{1111B3C4-E100-421E-94A5-E5C13FBE3423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7" cy="592112"/>
              </a:xfrm>
              <a:prstGeom prst="roundRect">
                <a:avLst>
                  <a:gd name="adj" fmla="val 9305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Rounded Rectangle 145">
                <a:extLst>
                  <a:ext uri="{FF2B5EF4-FFF2-40B4-BE49-F238E27FC236}">
                    <a16:creationId xmlns:a16="http://schemas.microsoft.com/office/drawing/2014/main" id="{464C701B-6744-4539-81C9-E8A0C4807967}"/>
                  </a:ext>
                </a:extLst>
              </p:cNvPr>
              <p:cNvSpPr/>
              <p:nvPr/>
            </p:nvSpPr>
            <p:spPr>
              <a:xfrm>
                <a:off x="6297742" y="3709441"/>
                <a:ext cx="498423" cy="113675"/>
              </a:xfrm>
              <a:prstGeom prst="roundRect">
                <a:avLst>
                  <a:gd name="adj" fmla="val 2976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833694BA-FA42-49FE-BC14-7A41A97BB40F}"/>
                  </a:ext>
                </a:extLst>
              </p:cNvPr>
              <p:cNvCxnSpPr/>
              <p:nvPr/>
            </p:nvCxnSpPr>
            <p:spPr>
              <a:xfrm>
                <a:off x="6402672" y="3886200"/>
                <a:ext cx="288561" cy="0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Round Same-side Corner of Rectangle 147">
                <a:extLst>
                  <a:ext uri="{FF2B5EF4-FFF2-40B4-BE49-F238E27FC236}">
                    <a16:creationId xmlns:a16="http://schemas.microsoft.com/office/drawing/2014/main" id="{0140FFFF-0BC6-4F5E-B2A7-682801AA818E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6" cy="113675"/>
              </a:xfrm>
              <a:prstGeom prst="round2SameRect">
                <a:avLst>
                  <a:gd name="adj1" fmla="val 32292"/>
                  <a:gd name="adj2" fmla="val 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23D4610D-3478-4A6C-ABAB-6332F97EE07B}"/>
                  </a:ext>
                </a:extLst>
              </p:cNvPr>
              <p:cNvSpPr/>
              <p:nvPr/>
            </p:nvSpPr>
            <p:spPr>
              <a:xfrm>
                <a:off x="6250897" y="3417758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1CC2EA3A-FEEE-4249-B119-89416656BA5A}"/>
                  </a:ext>
                </a:extLst>
              </p:cNvPr>
              <p:cNvSpPr/>
              <p:nvPr/>
            </p:nvSpPr>
            <p:spPr>
              <a:xfrm>
                <a:off x="6319288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D576F236-E041-436A-82B9-8E85C1D3D068}"/>
                  </a:ext>
                </a:extLst>
              </p:cNvPr>
              <p:cNvSpPr/>
              <p:nvPr/>
            </p:nvSpPr>
            <p:spPr>
              <a:xfrm>
                <a:off x="6387679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705187A-81D3-4C63-B949-A4789510E69B}"/>
                </a:ext>
              </a:extLst>
            </p:cNvPr>
            <p:cNvSpPr txBox="1"/>
            <p:nvPr/>
          </p:nvSpPr>
          <p:spPr>
            <a:xfrm>
              <a:off x="6205927" y="3478663"/>
              <a:ext cx="6895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WWW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3F182730-AE46-442D-8CC8-879A8181AF23}"/>
              </a:ext>
            </a:extLst>
          </p:cNvPr>
          <p:cNvGrpSpPr/>
          <p:nvPr/>
        </p:nvGrpSpPr>
        <p:grpSpPr>
          <a:xfrm>
            <a:off x="6062909" y="1474107"/>
            <a:ext cx="689548" cy="592112"/>
            <a:chOff x="6205927" y="3387777"/>
            <a:chExt cx="689548" cy="592112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524DEC55-1A1A-4D88-A2BC-B15FABD84A7D}"/>
                </a:ext>
              </a:extLst>
            </p:cNvPr>
            <p:cNvGrpSpPr/>
            <p:nvPr/>
          </p:nvGrpSpPr>
          <p:grpSpPr>
            <a:xfrm>
              <a:off x="6205928" y="3387777"/>
              <a:ext cx="689547" cy="592112"/>
              <a:chOff x="6205928" y="3387777"/>
              <a:chExt cx="689547" cy="592112"/>
            </a:xfrm>
          </p:grpSpPr>
          <p:sp>
            <p:nvSpPr>
              <p:cNvPr id="140" name="Rounded Rectangle 144">
                <a:extLst>
                  <a:ext uri="{FF2B5EF4-FFF2-40B4-BE49-F238E27FC236}">
                    <a16:creationId xmlns:a16="http://schemas.microsoft.com/office/drawing/2014/main" id="{8431042E-7729-481D-8B5E-2E7CF38930EB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7" cy="592112"/>
              </a:xfrm>
              <a:prstGeom prst="roundRect">
                <a:avLst>
                  <a:gd name="adj" fmla="val 9305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Rounded Rectangle 145">
                <a:extLst>
                  <a:ext uri="{FF2B5EF4-FFF2-40B4-BE49-F238E27FC236}">
                    <a16:creationId xmlns:a16="http://schemas.microsoft.com/office/drawing/2014/main" id="{89714808-B30B-4122-98E5-D92DD568934D}"/>
                  </a:ext>
                </a:extLst>
              </p:cNvPr>
              <p:cNvSpPr/>
              <p:nvPr/>
            </p:nvSpPr>
            <p:spPr>
              <a:xfrm>
                <a:off x="6297742" y="3709441"/>
                <a:ext cx="498423" cy="113675"/>
              </a:xfrm>
              <a:prstGeom prst="roundRect">
                <a:avLst>
                  <a:gd name="adj" fmla="val 2976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4FD24DD1-F96A-48D8-9812-DD7BDDA2A5BE}"/>
                  </a:ext>
                </a:extLst>
              </p:cNvPr>
              <p:cNvCxnSpPr/>
              <p:nvPr/>
            </p:nvCxnSpPr>
            <p:spPr>
              <a:xfrm>
                <a:off x="6402672" y="3886200"/>
                <a:ext cx="288561" cy="0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Round Same-side Corner of Rectangle 147">
                <a:extLst>
                  <a:ext uri="{FF2B5EF4-FFF2-40B4-BE49-F238E27FC236}">
                    <a16:creationId xmlns:a16="http://schemas.microsoft.com/office/drawing/2014/main" id="{E713C017-1E34-472F-BA0E-2DE0E7811EAF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6" cy="113675"/>
              </a:xfrm>
              <a:prstGeom prst="round2SameRect">
                <a:avLst>
                  <a:gd name="adj1" fmla="val 32292"/>
                  <a:gd name="adj2" fmla="val 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04082BA0-22B9-44AC-BE9E-03F1BCE60629}"/>
                  </a:ext>
                </a:extLst>
              </p:cNvPr>
              <p:cNvSpPr/>
              <p:nvPr/>
            </p:nvSpPr>
            <p:spPr>
              <a:xfrm>
                <a:off x="6250897" y="3417758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95D085A3-D413-425F-B4CA-30CFBEF0B975}"/>
                  </a:ext>
                </a:extLst>
              </p:cNvPr>
              <p:cNvSpPr/>
              <p:nvPr/>
            </p:nvSpPr>
            <p:spPr>
              <a:xfrm>
                <a:off x="6319288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A3A74F23-21EE-44DD-96C0-C2334306646A}"/>
                  </a:ext>
                </a:extLst>
              </p:cNvPr>
              <p:cNvSpPr/>
              <p:nvPr/>
            </p:nvSpPr>
            <p:spPr>
              <a:xfrm>
                <a:off x="6387679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0BC2A790-4356-4A4D-9338-65BAB9714363}"/>
                </a:ext>
              </a:extLst>
            </p:cNvPr>
            <p:cNvSpPr txBox="1"/>
            <p:nvPr/>
          </p:nvSpPr>
          <p:spPr>
            <a:xfrm>
              <a:off x="6205927" y="3478663"/>
              <a:ext cx="6895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WWW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5A4A858-6962-4123-A58B-07F176C0785A}"/>
              </a:ext>
            </a:extLst>
          </p:cNvPr>
          <p:cNvGrpSpPr/>
          <p:nvPr/>
        </p:nvGrpSpPr>
        <p:grpSpPr>
          <a:xfrm>
            <a:off x="8323162" y="2506270"/>
            <a:ext cx="497887" cy="481481"/>
            <a:chOff x="5997337" y="2014037"/>
            <a:chExt cx="497887" cy="481481"/>
          </a:xfrm>
        </p:grpSpPr>
        <p:sp>
          <p:nvSpPr>
            <p:cNvPr id="148" name="Rounded Rectangle 132">
              <a:extLst>
                <a:ext uri="{FF2B5EF4-FFF2-40B4-BE49-F238E27FC236}">
                  <a16:creationId xmlns:a16="http://schemas.microsoft.com/office/drawing/2014/main" id="{FD3A5740-2570-4DA6-ABC9-66C8C32616C8}"/>
                </a:ext>
              </a:extLst>
            </p:cNvPr>
            <p:cNvSpPr/>
            <p:nvPr/>
          </p:nvSpPr>
          <p:spPr>
            <a:xfrm>
              <a:off x="5997337" y="2014037"/>
              <a:ext cx="126231" cy="126231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Rounded Rectangle 133">
              <a:extLst>
                <a:ext uri="{FF2B5EF4-FFF2-40B4-BE49-F238E27FC236}">
                  <a16:creationId xmlns:a16="http://schemas.microsoft.com/office/drawing/2014/main" id="{B62941E3-49C0-49E3-A255-3F0B5EBA1197}"/>
                </a:ext>
              </a:extLst>
            </p:cNvPr>
            <p:cNvSpPr/>
            <p:nvPr/>
          </p:nvSpPr>
          <p:spPr>
            <a:xfrm>
              <a:off x="6183165" y="2014037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Rounded Rectangle 134">
              <a:extLst>
                <a:ext uri="{FF2B5EF4-FFF2-40B4-BE49-F238E27FC236}">
                  <a16:creationId xmlns:a16="http://schemas.microsoft.com/office/drawing/2014/main" id="{A2CD2527-EEBA-4638-8FF9-B0753DFD9FDD}"/>
                </a:ext>
              </a:extLst>
            </p:cNvPr>
            <p:cNvSpPr/>
            <p:nvPr/>
          </p:nvSpPr>
          <p:spPr>
            <a:xfrm>
              <a:off x="6368993" y="2014037"/>
              <a:ext cx="126231" cy="126231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Rounded Rectangle 135">
              <a:extLst>
                <a:ext uri="{FF2B5EF4-FFF2-40B4-BE49-F238E27FC236}">
                  <a16:creationId xmlns:a16="http://schemas.microsoft.com/office/drawing/2014/main" id="{1F2169A8-06BA-435E-B633-9A283AF2E138}"/>
                </a:ext>
              </a:extLst>
            </p:cNvPr>
            <p:cNvSpPr/>
            <p:nvPr/>
          </p:nvSpPr>
          <p:spPr>
            <a:xfrm>
              <a:off x="5997337" y="2191662"/>
              <a:ext cx="126231" cy="126231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Rounded Rectangle 136">
              <a:extLst>
                <a:ext uri="{FF2B5EF4-FFF2-40B4-BE49-F238E27FC236}">
                  <a16:creationId xmlns:a16="http://schemas.microsoft.com/office/drawing/2014/main" id="{BED3DF19-9845-427C-94CC-A2DDF36444E2}"/>
                </a:ext>
              </a:extLst>
            </p:cNvPr>
            <p:cNvSpPr/>
            <p:nvPr/>
          </p:nvSpPr>
          <p:spPr>
            <a:xfrm>
              <a:off x="6183165" y="2191662"/>
              <a:ext cx="126231" cy="12623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Rounded Rectangle 137">
              <a:extLst>
                <a:ext uri="{FF2B5EF4-FFF2-40B4-BE49-F238E27FC236}">
                  <a16:creationId xmlns:a16="http://schemas.microsoft.com/office/drawing/2014/main" id="{CCC5E30F-C059-439B-B4F1-B0D62F3AB4A8}"/>
                </a:ext>
              </a:extLst>
            </p:cNvPr>
            <p:cNvSpPr/>
            <p:nvPr/>
          </p:nvSpPr>
          <p:spPr>
            <a:xfrm>
              <a:off x="6368993" y="2191662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Rounded Rectangle 138">
              <a:extLst>
                <a:ext uri="{FF2B5EF4-FFF2-40B4-BE49-F238E27FC236}">
                  <a16:creationId xmlns:a16="http://schemas.microsoft.com/office/drawing/2014/main" id="{02B9A69C-2B45-4642-89FE-9CB771CE20E8}"/>
                </a:ext>
              </a:extLst>
            </p:cNvPr>
            <p:cNvSpPr/>
            <p:nvPr/>
          </p:nvSpPr>
          <p:spPr>
            <a:xfrm>
              <a:off x="5997337" y="2369287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Rounded Rectangle 139">
              <a:extLst>
                <a:ext uri="{FF2B5EF4-FFF2-40B4-BE49-F238E27FC236}">
                  <a16:creationId xmlns:a16="http://schemas.microsoft.com/office/drawing/2014/main" id="{A274187D-8125-477D-95A4-8BA8B8EE8AF0}"/>
                </a:ext>
              </a:extLst>
            </p:cNvPr>
            <p:cNvSpPr/>
            <p:nvPr/>
          </p:nvSpPr>
          <p:spPr>
            <a:xfrm>
              <a:off x="6183165" y="2369287"/>
              <a:ext cx="126231" cy="126231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Rounded Rectangle 140">
              <a:extLst>
                <a:ext uri="{FF2B5EF4-FFF2-40B4-BE49-F238E27FC236}">
                  <a16:creationId xmlns:a16="http://schemas.microsoft.com/office/drawing/2014/main" id="{6D97483C-A824-4199-890A-D9B69DED47E5}"/>
                </a:ext>
              </a:extLst>
            </p:cNvPr>
            <p:cNvSpPr/>
            <p:nvPr/>
          </p:nvSpPr>
          <p:spPr>
            <a:xfrm>
              <a:off x="6368993" y="2369287"/>
              <a:ext cx="126231" cy="126231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4008C06E-334E-4F69-94F2-17754C5BFA95}"/>
              </a:ext>
            </a:extLst>
          </p:cNvPr>
          <p:cNvGrpSpPr/>
          <p:nvPr/>
        </p:nvGrpSpPr>
        <p:grpSpPr>
          <a:xfrm>
            <a:off x="2811231" y="1272358"/>
            <a:ext cx="773967" cy="609367"/>
            <a:chOff x="8176270" y="3458980"/>
            <a:chExt cx="773967" cy="609367"/>
          </a:xfrm>
        </p:grpSpPr>
        <p:sp>
          <p:nvSpPr>
            <p:cNvPr id="158" name="Rounded Rectangle 152">
              <a:extLst>
                <a:ext uri="{FF2B5EF4-FFF2-40B4-BE49-F238E27FC236}">
                  <a16:creationId xmlns:a16="http://schemas.microsoft.com/office/drawing/2014/main" id="{1E82A504-AF7F-40F2-BD5B-8C3AE923DCA9}"/>
                </a:ext>
              </a:extLst>
            </p:cNvPr>
            <p:cNvSpPr/>
            <p:nvPr/>
          </p:nvSpPr>
          <p:spPr>
            <a:xfrm>
              <a:off x="8176270" y="3458980"/>
              <a:ext cx="773967" cy="609367"/>
            </a:xfrm>
            <a:prstGeom prst="roundRect">
              <a:avLst>
                <a:gd name="adj" fmla="val 7038"/>
              </a:avLst>
            </a:prstGeom>
            <a:solidFill>
              <a:srgbClr val="DAE3F3">
                <a:alpha val="57647"/>
              </a:srgb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88E26DE8-7083-44F1-A1B3-07387148E732}"/>
                </a:ext>
              </a:extLst>
            </p:cNvPr>
            <p:cNvCxnSpPr>
              <a:cxnSpLocks/>
            </p:cNvCxnSpPr>
            <p:nvPr/>
          </p:nvCxnSpPr>
          <p:spPr>
            <a:xfrm>
              <a:off x="8255502" y="3808707"/>
              <a:ext cx="0" cy="143102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586C14EF-3EC7-46F2-BD12-6CD0BA4D930C}"/>
                </a:ext>
              </a:extLst>
            </p:cNvPr>
            <p:cNvCxnSpPr>
              <a:cxnSpLocks/>
            </p:cNvCxnSpPr>
            <p:nvPr/>
          </p:nvCxnSpPr>
          <p:spPr>
            <a:xfrm>
              <a:off x="8325352" y="3741639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A175568-5C73-40E1-AA10-68C1CE7B13DD}"/>
                </a:ext>
              </a:extLst>
            </p:cNvPr>
            <p:cNvCxnSpPr>
              <a:cxnSpLocks/>
            </p:cNvCxnSpPr>
            <p:nvPr/>
          </p:nvCxnSpPr>
          <p:spPr>
            <a:xfrm>
              <a:off x="8388601" y="3754232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E7F89E85-F08F-4896-9677-2983FB97C7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5502" y="3951809"/>
              <a:ext cx="240798" cy="0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510F70CB-FE15-4D06-913D-C575E456E65F}"/>
                </a:ext>
              </a:extLst>
            </p:cNvPr>
            <p:cNvCxnSpPr>
              <a:cxnSpLocks/>
            </p:cNvCxnSpPr>
            <p:nvPr/>
          </p:nvCxnSpPr>
          <p:spPr>
            <a:xfrm>
              <a:off x="8452352" y="3616907"/>
              <a:ext cx="0" cy="327191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31121CA3-8313-4249-A965-E5730F07D486}"/>
                </a:ext>
              </a:extLst>
            </p:cNvPr>
            <p:cNvSpPr/>
            <p:nvPr/>
          </p:nvSpPr>
          <p:spPr>
            <a:xfrm>
              <a:off x="8595727" y="3546135"/>
              <a:ext cx="250825" cy="2508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Pie 159">
              <a:extLst>
                <a:ext uri="{FF2B5EF4-FFF2-40B4-BE49-F238E27FC236}">
                  <a16:creationId xmlns:a16="http://schemas.microsoft.com/office/drawing/2014/main" id="{55AC6D7B-63D4-411E-810A-6F075A13CE8B}"/>
                </a:ext>
              </a:extLst>
            </p:cNvPr>
            <p:cNvSpPr/>
            <p:nvPr/>
          </p:nvSpPr>
          <p:spPr>
            <a:xfrm>
              <a:off x="8595727" y="3551768"/>
              <a:ext cx="248775" cy="248775"/>
            </a:xfrm>
            <a:prstGeom prst="pie">
              <a:avLst>
                <a:gd name="adj1" fmla="val 0"/>
                <a:gd name="adj2" fmla="val 17866447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80456ED5-9DFA-4667-A916-06C530B077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0271" y="3904783"/>
              <a:ext cx="72523" cy="48373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DB6E7EE-BA3D-43B1-939E-E2853CE851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2795" y="3904783"/>
              <a:ext cx="69849" cy="24186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7879F4B3-E224-4787-AA30-F17FD57E75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5503" y="3846851"/>
              <a:ext cx="136366" cy="87254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CB0C747-9C79-4997-816C-C79CF559C795}"/>
              </a:ext>
            </a:extLst>
          </p:cNvPr>
          <p:cNvGrpSpPr/>
          <p:nvPr/>
        </p:nvGrpSpPr>
        <p:grpSpPr>
          <a:xfrm>
            <a:off x="5315676" y="330514"/>
            <a:ext cx="1530801" cy="379906"/>
            <a:chOff x="5315675" y="330513"/>
            <a:chExt cx="1530801" cy="379906"/>
          </a:xfrm>
        </p:grpSpPr>
        <p:sp>
          <p:nvSpPr>
            <p:cNvPr id="4" name="Rectangle: Top Corners Rounded 3">
              <a:extLst>
                <a:ext uri="{FF2B5EF4-FFF2-40B4-BE49-F238E27FC236}">
                  <a16:creationId xmlns:a16="http://schemas.microsoft.com/office/drawing/2014/main" id="{AC8BB8E1-9ADE-4DBC-9069-53F88549ACC3}"/>
                </a:ext>
              </a:extLst>
            </p:cNvPr>
            <p:cNvSpPr/>
            <p:nvPr/>
          </p:nvSpPr>
          <p:spPr>
            <a:xfrm rot="10800000">
              <a:off x="5315675" y="372930"/>
              <a:ext cx="1530801" cy="337489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B3D87E-84E6-4986-8FBE-84AD1990DB37}"/>
                </a:ext>
              </a:extLst>
            </p:cNvPr>
            <p:cNvSpPr txBox="1"/>
            <p:nvPr/>
          </p:nvSpPr>
          <p:spPr>
            <a:xfrm>
              <a:off x="5315676" y="330513"/>
              <a:ext cx="153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App</a:t>
              </a:r>
            </a:p>
          </p:txBody>
        </p:sp>
      </p:grp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EB4EDA04-FE79-412E-9F46-27FC0E50F9A9}"/>
              </a:ext>
            </a:extLst>
          </p:cNvPr>
          <p:cNvCxnSpPr>
            <a:cxnSpLocks/>
          </p:cNvCxnSpPr>
          <p:nvPr/>
        </p:nvCxnSpPr>
        <p:spPr>
          <a:xfrm>
            <a:off x="8890062" y="2747010"/>
            <a:ext cx="365321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2330AC8F-6D95-1E4D-9B61-3143530D271E}"/>
              </a:ext>
            </a:extLst>
          </p:cNvPr>
          <p:cNvCxnSpPr>
            <a:cxnSpLocks/>
          </p:cNvCxnSpPr>
          <p:nvPr/>
        </p:nvCxnSpPr>
        <p:spPr>
          <a:xfrm>
            <a:off x="3697384" y="1674744"/>
            <a:ext cx="2106413" cy="13130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9F90185-11B0-CE4C-8BCB-F33E59A09039}"/>
              </a:ext>
            </a:extLst>
          </p:cNvPr>
          <p:cNvCxnSpPr>
            <a:cxnSpLocks/>
          </p:cNvCxnSpPr>
          <p:nvPr/>
        </p:nvCxnSpPr>
        <p:spPr>
          <a:xfrm flipH="1">
            <a:off x="6096000" y="2084322"/>
            <a:ext cx="86991" cy="7982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0537F20E-AEBF-AB49-8C5A-1C059156203E}"/>
              </a:ext>
            </a:extLst>
          </p:cNvPr>
          <p:cNvCxnSpPr>
            <a:cxnSpLocks/>
          </p:cNvCxnSpPr>
          <p:nvPr/>
        </p:nvCxnSpPr>
        <p:spPr>
          <a:xfrm flipH="1">
            <a:off x="4246210" y="2059064"/>
            <a:ext cx="1760295" cy="1719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E876CB41-1B56-BA4F-AC2E-0E9438C548E7}"/>
              </a:ext>
            </a:extLst>
          </p:cNvPr>
          <p:cNvCxnSpPr>
            <a:cxnSpLocks/>
          </p:cNvCxnSpPr>
          <p:nvPr/>
        </p:nvCxnSpPr>
        <p:spPr>
          <a:xfrm>
            <a:off x="6475292" y="3316748"/>
            <a:ext cx="1150356" cy="4335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D7461D6A-0CCA-A146-ADF3-70FF56D91824}"/>
              </a:ext>
            </a:extLst>
          </p:cNvPr>
          <p:cNvCxnSpPr>
            <a:cxnSpLocks/>
          </p:cNvCxnSpPr>
          <p:nvPr/>
        </p:nvCxnSpPr>
        <p:spPr>
          <a:xfrm flipV="1">
            <a:off x="6830387" y="1604020"/>
            <a:ext cx="1188589" cy="1858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8F231694-9117-2E4D-9BAD-F7761C01A8F4}"/>
              </a:ext>
            </a:extLst>
          </p:cNvPr>
          <p:cNvCxnSpPr>
            <a:cxnSpLocks/>
          </p:cNvCxnSpPr>
          <p:nvPr/>
        </p:nvCxnSpPr>
        <p:spPr>
          <a:xfrm flipV="1">
            <a:off x="4519530" y="4086046"/>
            <a:ext cx="759645" cy="366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4320EB14-9EBC-F245-916E-B5E5C2466ADA}"/>
              </a:ext>
            </a:extLst>
          </p:cNvPr>
          <p:cNvCxnSpPr>
            <a:cxnSpLocks/>
          </p:cNvCxnSpPr>
          <p:nvPr/>
        </p:nvCxnSpPr>
        <p:spPr>
          <a:xfrm flipV="1">
            <a:off x="7943968" y="3084830"/>
            <a:ext cx="372709" cy="6160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82B6A919-EECC-FF47-A9CF-E29DFB28425E}"/>
              </a:ext>
            </a:extLst>
          </p:cNvPr>
          <p:cNvCxnSpPr>
            <a:cxnSpLocks/>
          </p:cNvCxnSpPr>
          <p:nvPr/>
        </p:nvCxnSpPr>
        <p:spPr>
          <a:xfrm flipV="1">
            <a:off x="3104082" y="1914361"/>
            <a:ext cx="1" cy="8629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295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icture 4" descr="Image result for kubernetes icon">
            <a:extLst>
              <a:ext uri="{FF2B5EF4-FFF2-40B4-BE49-F238E27FC236}">
                <a16:creationId xmlns:a16="http://schemas.microsoft.com/office/drawing/2014/main" id="{0337B622-5D44-42D9-A87C-74750063A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638" y="4833583"/>
            <a:ext cx="199072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385C697-EA90-4CDE-94CE-A096D4F2C826}"/>
              </a:ext>
            </a:extLst>
          </p:cNvPr>
          <p:cNvSpPr/>
          <p:nvPr/>
        </p:nvSpPr>
        <p:spPr>
          <a:xfrm>
            <a:off x="1957633" y="376518"/>
            <a:ext cx="8321896" cy="4457064"/>
          </a:xfrm>
          <a:prstGeom prst="roundRect">
            <a:avLst>
              <a:gd name="adj" fmla="val 4063"/>
            </a:avLst>
          </a:prstGeom>
          <a:solidFill>
            <a:schemeClr val="bg2"/>
          </a:solidFill>
          <a:ln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Action Button: Home 130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5E271F5C-7C49-471E-9601-7DDF7D48579B}"/>
              </a:ext>
            </a:extLst>
          </p:cNvPr>
          <p:cNvSpPr/>
          <p:nvPr/>
        </p:nvSpPr>
        <p:spPr>
          <a:xfrm>
            <a:off x="9331785" y="2497813"/>
            <a:ext cx="520429" cy="520429"/>
          </a:xfrm>
          <a:prstGeom prst="actionButtonHom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43731C6-D1F2-4A0E-9595-F9F37ED1989B}"/>
              </a:ext>
            </a:extLst>
          </p:cNvPr>
          <p:cNvGrpSpPr/>
          <p:nvPr/>
        </p:nvGrpSpPr>
        <p:grpSpPr>
          <a:xfrm>
            <a:off x="5644138" y="1163051"/>
            <a:ext cx="689548" cy="592112"/>
            <a:chOff x="6205927" y="3387777"/>
            <a:chExt cx="689548" cy="59211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B762FC2-771D-45FD-8C75-BAFC1AA54ABA}"/>
                </a:ext>
              </a:extLst>
            </p:cNvPr>
            <p:cNvGrpSpPr/>
            <p:nvPr/>
          </p:nvGrpSpPr>
          <p:grpSpPr>
            <a:xfrm>
              <a:off x="6205928" y="3387777"/>
              <a:ext cx="689547" cy="592112"/>
              <a:chOff x="6205928" y="3387777"/>
              <a:chExt cx="689547" cy="592112"/>
            </a:xfrm>
          </p:grpSpPr>
          <p:sp>
            <p:nvSpPr>
              <p:cNvPr id="47" name="Rounded Rectangle 144">
                <a:extLst>
                  <a:ext uri="{FF2B5EF4-FFF2-40B4-BE49-F238E27FC236}">
                    <a16:creationId xmlns:a16="http://schemas.microsoft.com/office/drawing/2014/main" id="{3189B12B-AD38-4251-B397-6CADB0DD3075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7" cy="592112"/>
              </a:xfrm>
              <a:prstGeom prst="roundRect">
                <a:avLst>
                  <a:gd name="adj" fmla="val 9305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Rounded Rectangle 145">
                <a:extLst>
                  <a:ext uri="{FF2B5EF4-FFF2-40B4-BE49-F238E27FC236}">
                    <a16:creationId xmlns:a16="http://schemas.microsoft.com/office/drawing/2014/main" id="{82975C02-5E54-437A-A839-0E57D510A12D}"/>
                  </a:ext>
                </a:extLst>
              </p:cNvPr>
              <p:cNvSpPr/>
              <p:nvPr/>
            </p:nvSpPr>
            <p:spPr>
              <a:xfrm>
                <a:off x="6297742" y="3709441"/>
                <a:ext cx="498423" cy="113675"/>
              </a:xfrm>
              <a:prstGeom prst="roundRect">
                <a:avLst>
                  <a:gd name="adj" fmla="val 2976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2572B13C-6B76-4C10-B62F-21704C459428}"/>
                  </a:ext>
                </a:extLst>
              </p:cNvPr>
              <p:cNvCxnSpPr/>
              <p:nvPr/>
            </p:nvCxnSpPr>
            <p:spPr>
              <a:xfrm>
                <a:off x="6402672" y="3886200"/>
                <a:ext cx="288561" cy="0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ound Same-side Corner of Rectangle 147">
                <a:extLst>
                  <a:ext uri="{FF2B5EF4-FFF2-40B4-BE49-F238E27FC236}">
                    <a16:creationId xmlns:a16="http://schemas.microsoft.com/office/drawing/2014/main" id="{0D7773C9-6603-4F77-8693-904A195AA3E8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6" cy="113675"/>
              </a:xfrm>
              <a:prstGeom prst="round2SameRect">
                <a:avLst>
                  <a:gd name="adj1" fmla="val 32292"/>
                  <a:gd name="adj2" fmla="val 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53252EB9-8403-48DF-87CB-77D42AB12398}"/>
                  </a:ext>
                </a:extLst>
              </p:cNvPr>
              <p:cNvSpPr/>
              <p:nvPr/>
            </p:nvSpPr>
            <p:spPr>
              <a:xfrm>
                <a:off x="6250897" y="3417758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1EEBC41-4096-4C8B-B72D-39549ADC23A1}"/>
                  </a:ext>
                </a:extLst>
              </p:cNvPr>
              <p:cNvSpPr/>
              <p:nvPr/>
            </p:nvSpPr>
            <p:spPr>
              <a:xfrm>
                <a:off x="6319288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8F400AC-8BB8-4914-94E2-1525BB371772}"/>
                  </a:ext>
                </a:extLst>
              </p:cNvPr>
              <p:cNvSpPr/>
              <p:nvPr/>
            </p:nvSpPr>
            <p:spPr>
              <a:xfrm>
                <a:off x="6387679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902050E-6449-485C-ACDA-2C75CFDEE028}"/>
                </a:ext>
              </a:extLst>
            </p:cNvPr>
            <p:cNvSpPr txBox="1"/>
            <p:nvPr/>
          </p:nvSpPr>
          <p:spPr>
            <a:xfrm>
              <a:off x="6205927" y="3478663"/>
              <a:ext cx="6895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WWW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7AAC97D-75D0-4CF7-8E54-F0C055DECBBB}"/>
              </a:ext>
            </a:extLst>
          </p:cNvPr>
          <p:cNvGrpSpPr/>
          <p:nvPr/>
        </p:nvGrpSpPr>
        <p:grpSpPr>
          <a:xfrm>
            <a:off x="2669306" y="1131239"/>
            <a:ext cx="773967" cy="609367"/>
            <a:chOff x="8176270" y="3458980"/>
            <a:chExt cx="773967" cy="609367"/>
          </a:xfrm>
        </p:grpSpPr>
        <p:sp>
          <p:nvSpPr>
            <p:cNvPr id="34" name="Rounded Rectangle 152">
              <a:extLst>
                <a:ext uri="{FF2B5EF4-FFF2-40B4-BE49-F238E27FC236}">
                  <a16:creationId xmlns:a16="http://schemas.microsoft.com/office/drawing/2014/main" id="{9F571773-B1E7-43FE-A4A8-36359658809D}"/>
                </a:ext>
              </a:extLst>
            </p:cNvPr>
            <p:cNvSpPr/>
            <p:nvPr/>
          </p:nvSpPr>
          <p:spPr>
            <a:xfrm>
              <a:off x="8176270" y="3458980"/>
              <a:ext cx="773967" cy="609367"/>
            </a:xfrm>
            <a:prstGeom prst="roundRect">
              <a:avLst>
                <a:gd name="adj" fmla="val 7038"/>
              </a:avLst>
            </a:prstGeom>
            <a:solidFill>
              <a:srgbClr val="DAE3F3">
                <a:alpha val="57647"/>
              </a:srgb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E121956-6F92-424B-9063-76497F9F0489}"/>
                </a:ext>
              </a:extLst>
            </p:cNvPr>
            <p:cNvCxnSpPr>
              <a:cxnSpLocks/>
            </p:cNvCxnSpPr>
            <p:nvPr/>
          </p:nvCxnSpPr>
          <p:spPr>
            <a:xfrm>
              <a:off x="8255502" y="3808707"/>
              <a:ext cx="0" cy="143102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177274F-BF05-4ADB-9916-4761E871FEA2}"/>
                </a:ext>
              </a:extLst>
            </p:cNvPr>
            <p:cNvCxnSpPr>
              <a:cxnSpLocks/>
            </p:cNvCxnSpPr>
            <p:nvPr/>
          </p:nvCxnSpPr>
          <p:spPr>
            <a:xfrm>
              <a:off x="8325352" y="3741639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571F2E3-96F3-4AED-8827-A44630CDFD28}"/>
                </a:ext>
              </a:extLst>
            </p:cNvPr>
            <p:cNvCxnSpPr>
              <a:cxnSpLocks/>
            </p:cNvCxnSpPr>
            <p:nvPr/>
          </p:nvCxnSpPr>
          <p:spPr>
            <a:xfrm>
              <a:off x="8388601" y="3754232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6D1793D-CF4B-4CD8-8AE8-7732071853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5502" y="3951809"/>
              <a:ext cx="240798" cy="0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E692633-A5D0-4244-984F-0D9F17C17391}"/>
                </a:ext>
              </a:extLst>
            </p:cNvPr>
            <p:cNvCxnSpPr>
              <a:cxnSpLocks/>
            </p:cNvCxnSpPr>
            <p:nvPr/>
          </p:nvCxnSpPr>
          <p:spPr>
            <a:xfrm>
              <a:off x="8452352" y="3616907"/>
              <a:ext cx="0" cy="327191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CB3A543-592B-46AE-BD9C-7FCF4C514B7A}"/>
                </a:ext>
              </a:extLst>
            </p:cNvPr>
            <p:cNvSpPr/>
            <p:nvPr/>
          </p:nvSpPr>
          <p:spPr>
            <a:xfrm>
              <a:off x="8595727" y="3546135"/>
              <a:ext cx="250825" cy="2508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Pie 159">
              <a:extLst>
                <a:ext uri="{FF2B5EF4-FFF2-40B4-BE49-F238E27FC236}">
                  <a16:creationId xmlns:a16="http://schemas.microsoft.com/office/drawing/2014/main" id="{245DA95E-5C40-40FA-AFD8-8C5BD75530F6}"/>
                </a:ext>
              </a:extLst>
            </p:cNvPr>
            <p:cNvSpPr/>
            <p:nvPr/>
          </p:nvSpPr>
          <p:spPr>
            <a:xfrm>
              <a:off x="8595727" y="3551768"/>
              <a:ext cx="248775" cy="248775"/>
            </a:xfrm>
            <a:prstGeom prst="pie">
              <a:avLst>
                <a:gd name="adj1" fmla="val 0"/>
                <a:gd name="adj2" fmla="val 17866447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30B2138-4F73-416E-AC07-1F872FA50D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0271" y="3904783"/>
              <a:ext cx="72523" cy="48373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45DB458-EC6A-4132-8898-4374A30DE7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2795" y="3904783"/>
              <a:ext cx="69849" cy="24186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EB5D5D6-D463-4756-A175-9B396360D0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5503" y="3846851"/>
              <a:ext cx="136366" cy="87254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5CD5C3E-52BA-426F-8901-F73635993FD6}"/>
              </a:ext>
            </a:extLst>
          </p:cNvPr>
          <p:cNvGrpSpPr/>
          <p:nvPr/>
        </p:nvGrpSpPr>
        <p:grpSpPr>
          <a:xfrm>
            <a:off x="3750124" y="3829784"/>
            <a:ext cx="689547" cy="500068"/>
            <a:chOff x="10235609" y="3495364"/>
            <a:chExt cx="875980" cy="598292"/>
          </a:xfrm>
        </p:grpSpPr>
        <p:sp>
          <p:nvSpPr>
            <p:cNvPr id="29" name="Can 164">
              <a:extLst>
                <a:ext uri="{FF2B5EF4-FFF2-40B4-BE49-F238E27FC236}">
                  <a16:creationId xmlns:a16="http://schemas.microsoft.com/office/drawing/2014/main" id="{F71B4D8A-68FA-438B-806D-FFDBD95292CF}"/>
                </a:ext>
              </a:extLst>
            </p:cNvPr>
            <p:cNvSpPr/>
            <p:nvPr/>
          </p:nvSpPr>
          <p:spPr>
            <a:xfrm rot="16200000">
              <a:off x="10452438" y="3404127"/>
              <a:ext cx="442321" cy="875980"/>
            </a:xfrm>
            <a:prstGeom prst="can">
              <a:avLst/>
            </a:prstGeom>
            <a:solidFill>
              <a:srgbClr val="AB794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apezium 165">
              <a:extLst>
                <a:ext uri="{FF2B5EF4-FFF2-40B4-BE49-F238E27FC236}">
                  <a16:creationId xmlns:a16="http://schemas.microsoft.com/office/drawing/2014/main" id="{6EAF014C-CA81-4320-92E6-4AEF967BD4E3}"/>
                </a:ext>
              </a:extLst>
            </p:cNvPr>
            <p:cNvSpPr/>
            <p:nvPr/>
          </p:nvSpPr>
          <p:spPr>
            <a:xfrm rot="778225">
              <a:off x="10618076" y="3517106"/>
              <a:ext cx="176494" cy="210365"/>
            </a:xfrm>
            <a:prstGeom prst="trapezoid">
              <a:avLst>
                <a:gd name="adj" fmla="val 15808"/>
              </a:avLst>
            </a:prstGeom>
            <a:solidFill>
              <a:srgbClr val="AB794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1242EA7-AF44-42D3-B871-CD4F37070625}"/>
                </a:ext>
              </a:extLst>
            </p:cNvPr>
            <p:cNvSpPr/>
            <p:nvPr/>
          </p:nvSpPr>
          <p:spPr>
            <a:xfrm rot="329765">
              <a:off x="10563123" y="3689315"/>
              <a:ext cx="228542" cy="66092"/>
            </a:xfrm>
            <a:prstGeom prst="rect">
              <a:avLst/>
            </a:prstGeom>
            <a:solidFill>
              <a:srgbClr val="AB7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43200C7-D61E-47E3-B989-A17A35557030}"/>
                </a:ext>
              </a:extLst>
            </p:cNvPr>
            <p:cNvSpPr/>
            <p:nvPr/>
          </p:nvSpPr>
          <p:spPr>
            <a:xfrm rot="847426">
              <a:off x="10660005" y="3495364"/>
              <a:ext cx="141099" cy="45719"/>
            </a:xfrm>
            <a:prstGeom prst="ellipse">
              <a:avLst/>
            </a:prstGeom>
            <a:solidFill>
              <a:srgbClr val="AB79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C53B278-FD04-49E7-A5D6-C700A1D8F035}"/>
                </a:ext>
              </a:extLst>
            </p:cNvPr>
            <p:cNvSpPr txBox="1"/>
            <p:nvPr/>
          </p:nvSpPr>
          <p:spPr>
            <a:xfrm>
              <a:off x="10418112" y="3651779"/>
              <a:ext cx="624884" cy="441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3" name="Can 19">
            <a:extLst>
              <a:ext uri="{FF2B5EF4-FFF2-40B4-BE49-F238E27FC236}">
                <a16:creationId xmlns:a16="http://schemas.microsoft.com/office/drawing/2014/main" id="{3C6314B8-F319-4586-9C83-035AE61A350A}"/>
              </a:ext>
            </a:extLst>
          </p:cNvPr>
          <p:cNvSpPr/>
          <p:nvPr/>
        </p:nvSpPr>
        <p:spPr>
          <a:xfrm>
            <a:off x="7550354" y="3816806"/>
            <a:ext cx="674558" cy="611796"/>
          </a:xfrm>
          <a:prstGeom prst="can">
            <a:avLst/>
          </a:prstGeom>
          <a:solidFill>
            <a:schemeClr val="bg2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db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3BA3292-C3F1-46A3-9F1D-498BDABC0318}"/>
              </a:ext>
            </a:extLst>
          </p:cNvPr>
          <p:cNvGrpSpPr/>
          <p:nvPr/>
        </p:nvGrpSpPr>
        <p:grpSpPr>
          <a:xfrm>
            <a:off x="5840884" y="2992632"/>
            <a:ext cx="535854" cy="528413"/>
            <a:chOff x="6439308" y="3484640"/>
            <a:chExt cx="535854" cy="528413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2ACE49F-A3AF-4BB7-A76D-70674913CF60}"/>
                </a:ext>
              </a:extLst>
            </p:cNvPr>
            <p:cNvSpPr/>
            <p:nvPr/>
          </p:nvSpPr>
          <p:spPr>
            <a:xfrm>
              <a:off x="6663128" y="3694763"/>
              <a:ext cx="111802" cy="111802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79F1B0A-EE95-4AB0-9C1A-B4C8A69FCAE3}"/>
                </a:ext>
              </a:extLst>
            </p:cNvPr>
            <p:cNvCxnSpPr/>
            <p:nvPr/>
          </p:nvCxnSpPr>
          <p:spPr>
            <a:xfrm>
              <a:off x="6719029" y="3505825"/>
              <a:ext cx="0" cy="183629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E4FE8D6-8582-4A8D-BE19-6E73B1A5387E}"/>
                </a:ext>
              </a:extLst>
            </p:cNvPr>
            <p:cNvCxnSpPr>
              <a:cxnSpLocks/>
            </p:cNvCxnSpPr>
            <p:nvPr/>
          </p:nvCxnSpPr>
          <p:spPr>
            <a:xfrm>
              <a:off x="6719029" y="3806565"/>
              <a:ext cx="0" cy="183629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AF37137-EE0C-48D1-AC0E-8385A99596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67436" y="3750665"/>
              <a:ext cx="204708" cy="140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B5D064E-4AC7-4541-B00A-B6261B4C39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5914" y="3750664"/>
              <a:ext cx="189720" cy="1407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F2F739E-56AB-4592-989F-05D87FF4FFB3}"/>
                </a:ext>
              </a:extLst>
            </p:cNvPr>
            <p:cNvCxnSpPr>
              <a:cxnSpLocks/>
              <a:stCxn id="65" idx="1"/>
            </p:cNvCxnSpPr>
            <p:nvPr/>
          </p:nvCxnSpPr>
          <p:spPr>
            <a:xfrm flipH="1" flipV="1">
              <a:off x="6540050" y="3573092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9A1F787-C85F-44B0-B372-A342307C00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58557" y="3789379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38F76F6-92DF-476A-AEE1-C91767A58754}"/>
                </a:ext>
              </a:extLst>
            </p:cNvPr>
            <p:cNvCxnSpPr>
              <a:cxnSpLocks/>
              <a:endCxn id="65" idx="7"/>
            </p:cNvCxnSpPr>
            <p:nvPr/>
          </p:nvCxnSpPr>
          <p:spPr>
            <a:xfrm flipH="1">
              <a:off x="6758557" y="3573092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A748127-F39A-4925-9AD2-7C99F39E85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1864" y="3797624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0DB182C-EB41-4651-B2E2-62EED5C1D967}"/>
                </a:ext>
              </a:extLst>
            </p:cNvPr>
            <p:cNvSpPr/>
            <p:nvPr/>
          </p:nvSpPr>
          <p:spPr>
            <a:xfrm flipV="1">
              <a:off x="6512181" y="3544209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A0BE58D-4ACC-4A09-99A5-39B645CA9A43}"/>
                </a:ext>
              </a:extLst>
            </p:cNvPr>
            <p:cNvSpPr/>
            <p:nvPr/>
          </p:nvSpPr>
          <p:spPr>
            <a:xfrm flipV="1">
              <a:off x="6696169" y="3484640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3D23C2E-50E7-4C8F-B926-6B335A521D90}"/>
                </a:ext>
              </a:extLst>
            </p:cNvPr>
            <p:cNvSpPr/>
            <p:nvPr/>
          </p:nvSpPr>
          <p:spPr>
            <a:xfrm flipV="1">
              <a:off x="6869790" y="3553979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BDE459E-139C-4971-A6FD-08C929048911}"/>
                </a:ext>
              </a:extLst>
            </p:cNvPr>
            <p:cNvSpPr/>
            <p:nvPr/>
          </p:nvSpPr>
          <p:spPr>
            <a:xfrm flipV="1">
              <a:off x="6929443" y="3733591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F2941D2-3F1E-44C0-9800-54CB386BE436}"/>
                </a:ext>
              </a:extLst>
            </p:cNvPr>
            <p:cNvSpPr/>
            <p:nvPr/>
          </p:nvSpPr>
          <p:spPr>
            <a:xfrm flipV="1">
              <a:off x="6869789" y="3898379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5CBFAFD-DC58-4423-A715-6F132BF75CF2}"/>
                </a:ext>
              </a:extLst>
            </p:cNvPr>
            <p:cNvSpPr/>
            <p:nvPr/>
          </p:nvSpPr>
          <p:spPr>
            <a:xfrm flipV="1">
              <a:off x="6696169" y="3967334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DE0F91B-2BFB-45AB-BDAE-302476E8F28A}"/>
                </a:ext>
              </a:extLst>
            </p:cNvPr>
            <p:cNvSpPr/>
            <p:nvPr/>
          </p:nvSpPr>
          <p:spPr>
            <a:xfrm flipV="1">
              <a:off x="6512181" y="3912807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E560806-4291-4DE5-84E7-A0C3E6ECA317}"/>
                </a:ext>
              </a:extLst>
            </p:cNvPr>
            <p:cNvSpPr/>
            <p:nvPr/>
          </p:nvSpPr>
          <p:spPr>
            <a:xfrm flipV="1">
              <a:off x="6439308" y="3725056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FB03C6AD-6C74-4CBB-A60E-2E29EB4B5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976" y="1343806"/>
            <a:ext cx="520429" cy="52042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9664BF7-B98B-42F0-9474-34CEE060F22E}"/>
              </a:ext>
            </a:extLst>
          </p:cNvPr>
          <p:cNvGrpSpPr/>
          <p:nvPr/>
        </p:nvGrpSpPr>
        <p:grpSpPr>
          <a:xfrm>
            <a:off x="2846526" y="2835267"/>
            <a:ext cx="497887" cy="481481"/>
            <a:chOff x="5861893" y="1432760"/>
            <a:chExt cx="497887" cy="481481"/>
          </a:xfrm>
        </p:grpSpPr>
        <p:sp>
          <p:nvSpPr>
            <p:cNvPr id="85" name="Rounded Rectangle 8">
              <a:extLst>
                <a:ext uri="{FF2B5EF4-FFF2-40B4-BE49-F238E27FC236}">
                  <a16:creationId xmlns:a16="http://schemas.microsoft.com/office/drawing/2014/main" id="{73E396F5-3B79-426D-B9F5-8E1E25A9CB5B}"/>
                </a:ext>
              </a:extLst>
            </p:cNvPr>
            <p:cNvSpPr/>
            <p:nvPr/>
          </p:nvSpPr>
          <p:spPr>
            <a:xfrm>
              <a:off x="5861893" y="143276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Rounded Rectangle 120">
              <a:extLst>
                <a:ext uri="{FF2B5EF4-FFF2-40B4-BE49-F238E27FC236}">
                  <a16:creationId xmlns:a16="http://schemas.microsoft.com/office/drawing/2014/main" id="{B422ED60-1A65-4220-A176-80E497C5A9C3}"/>
                </a:ext>
              </a:extLst>
            </p:cNvPr>
            <p:cNvSpPr/>
            <p:nvPr/>
          </p:nvSpPr>
          <p:spPr>
            <a:xfrm>
              <a:off x="6047721" y="143276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Rounded Rectangle 121">
              <a:extLst>
                <a:ext uri="{FF2B5EF4-FFF2-40B4-BE49-F238E27FC236}">
                  <a16:creationId xmlns:a16="http://schemas.microsoft.com/office/drawing/2014/main" id="{4BD9A30A-3D0B-4701-981B-92B68CC69356}"/>
                </a:ext>
              </a:extLst>
            </p:cNvPr>
            <p:cNvSpPr/>
            <p:nvPr/>
          </p:nvSpPr>
          <p:spPr>
            <a:xfrm>
              <a:off x="6233549" y="143276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Rounded Rectangle 122">
              <a:extLst>
                <a:ext uri="{FF2B5EF4-FFF2-40B4-BE49-F238E27FC236}">
                  <a16:creationId xmlns:a16="http://schemas.microsoft.com/office/drawing/2014/main" id="{C7772A80-B943-4D22-8379-F80C28C2B0A2}"/>
                </a:ext>
              </a:extLst>
            </p:cNvPr>
            <p:cNvSpPr/>
            <p:nvPr/>
          </p:nvSpPr>
          <p:spPr>
            <a:xfrm>
              <a:off x="5861893" y="1610385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Rounded Rectangle 123">
              <a:extLst>
                <a:ext uri="{FF2B5EF4-FFF2-40B4-BE49-F238E27FC236}">
                  <a16:creationId xmlns:a16="http://schemas.microsoft.com/office/drawing/2014/main" id="{E1F0550A-9ABE-4D6D-BFAE-E4FF975914E6}"/>
                </a:ext>
              </a:extLst>
            </p:cNvPr>
            <p:cNvSpPr/>
            <p:nvPr/>
          </p:nvSpPr>
          <p:spPr>
            <a:xfrm>
              <a:off x="6047721" y="1610385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Rounded Rectangle 124">
              <a:extLst>
                <a:ext uri="{FF2B5EF4-FFF2-40B4-BE49-F238E27FC236}">
                  <a16:creationId xmlns:a16="http://schemas.microsoft.com/office/drawing/2014/main" id="{8092ABA3-0D0E-4F1D-A471-382C60E1646A}"/>
                </a:ext>
              </a:extLst>
            </p:cNvPr>
            <p:cNvSpPr/>
            <p:nvPr/>
          </p:nvSpPr>
          <p:spPr>
            <a:xfrm>
              <a:off x="6233549" y="1610385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ounded Rectangle 125">
              <a:extLst>
                <a:ext uri="{FF2B5EF4-FFF2-40B4-BE49-F238E27FC236}">
                  <a16:creationId xmlns:a16="http://schemas.microsoft.com/office/drawing/2014/main" id="{D6F4D020-F351-48B8-A72E-F50B09421E60}"/>
                </a:ext>
              </a:extLst>
            </p:cNvPr>
            <p:cNvSpPr/>
            <p:nvPr/>
          </p:nvSpPr>
          <p:spPr>
            <a:xfrm>
              <a:off x="5861893" y="178801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Rounded Rectangle 126">
              <a:extLst>
                <a:ext uri="{FF2B5EF4-FFF2-40B4-BE49-F238E27FC236}">
                  <a16:creationId xmlns:a16="http://schemas.microsoft.com/office/drawing/2014/main" id="{01F8EBBD-B6C4-47F5-8116-273C8381D8D8}"/>
                </a:ext>
              </a:extLst>
            </p:cNvPr>
            <p:cNvSpPr/>
            <p:nvPr/>
          </p:nvSpPr>
          <p:spPr>
            <a:xfrm>
              <a:off x="6047721" y="178801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Rounded Rectangle 127">
              <a:extLst>
                <a:ext uri="{FF2B5EF4-FFF2-40B4-BE49-F238E27FC236}">
                  <a16:creationId xmlns:a16="http://schemas.microsoft.com/office/drawing/2014/main" id="{F1392E24-F251-45CC-AFCD-698FD868CA09}"/>
                </a:ext>
              </a:extLst>
            </p:cNvPr>
            <p:cNvSpPr/>
            <p:nvPr/>
          </p:nvSpPr>
          <p:spPr>
            <a:xfrm>
              <a:off x="6233549" y="178801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2" name="Picture 101">
            <a:extLst>
              <a:ext uri="{FF2B5EF4-FFF2-40B4-BE49-F238E27FC236}">
                <a16:creationId xmlns:a16="http://schemas.microsoft.com/office/drawing/2014/main" id="{579CCF2B-2260-4810-8DF7-9B43CBA61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1694053" flipV="1">
            <a:off x="5270123" y="3886113"/>
            <a:ext cx="538284" cy="538284"/>
          </a:xfrm>
          <a:prstGeom prst="rect">
            <a:avLst/>
          </a:prstGeom>
        </p:spPr>
      </p:pic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0A029EF-5CC1-4D1F-8824-17F02ACB597F}"/>
              </a:ext>
            </a:extLst>
          </p:cNvPr>
          <p:cNvGrpSpPr/>
          <p:nvPr/>
        </p:nvGrpSpPr>
        <p:grpSpPr>
          <a:xfrm>
            <a:off x="5854519" y="1322247"/>
            <a:ext cx="689548" cy="592112"/>
            <a:chOff x="6205927" y="3387777"/>
            <a:chExt cx="689548" cy="592112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B38ECF0E-8103-4CEB-B6B6-7983FFCA29BB}"/>
                </a:ext>
              </a:extLst>
            </p:cNvPr>
            <p:cNvGrpSpPr/>
            <p:nvPr/>
          </p:nvGrpSpPr>
          <p:grpSpPr>
            <a:xfrm>
              <a:off x="6205928" y="3387777"/>
              <a:ext cx="689547" cy="592112"/>
              <a:chOff x="6205928" y="3387777"/>
              <a:chExt cx="689547" cy="592112"/>
            </a:xfrm>
          </p:grpSpPr>
          <p:sp>
            <p:nvSpPr>
              <p:cNvPr id="118" name="Rounded Rectangle 144">
                <a:extLst>
                  <a:ext uri="{FF2B5EF4-FFF2-40B4-BE49-F238E27FC236}">
                    <a16:creationId xmlns:a16="http://schemas.microsoft.com/office/drawing/2014/main" id="{1111B3C4-E100-421E-94A5-E5C13FBE3423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7" cy="592112"/>
              </a:xfrm>
              <a:prstGeom prst="roundRect">
                <a:avLst>
                  <a:gd name="adj" fmla="val 9305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Rounded Rectangle 145">
                <a:extLst>
                  <a:ext uri="{FF2B5EF4-FFF2-40B4-BE49-F238E27FC236}">
                    <a16:creationId xmlns:a16="http://schemas.microsoft.com/office/drawing/2014/main" id="{464C701B-6744-4539-81C9-E8A0C4807967}"/>
                  </a:ext>
                </a:extLst>
              </p:cNvPr>
              <p:cNvSpPr/>
              <p:nvPr/>
            </p:nvSpPr>
            <p:spPr>
              <a:xfrm>
                <a:off x="6297742" y="3709441"/>
                <a:ext cx="498423" cy="113675"/>
              </a:xfrm>
              <a:prstGeom prst="roundRect">
                <a:avLst>
                  <a:gd name="adj" fmla="val 2976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833694BA-FA42-49FE-BC14-7A41A97BB40F}"/>
                  </a:ext>
                </a:extLst>
              </p:cNvPr>
              <p:cNvCxnSpPr/>
              <p:nvPr/>
            </p:nvCxnSpPr>
            <p:spPr>
              <a:xfrm>
                <a:off x="6402672" y="3886200"/>
                <a:ext cx="288561" cy="0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Round Same-side Corner of Rectangle 147">
                <a:extLst>
                  <a:ext uri="{FF2B5EF4-FFF2-40B4-BE49-F238E27FC236}">
                    <a16:creationId xmlns:a16="http://schemas.microsoft.com/office/drawing/2014/main" id="{0140FFFF-0BC6-4F5E-B2A7-682801AA818E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6" cy="113675"/>
              </a:xfrm>
              <a:prstGeom prst="round2SameRect">
                <a:avLst>
                  <a:gd name="adj1" fmla="val 32292"/>
                  <a:gd name="adj2" fmla="val 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23D4610D-3478-4A6C-ABAB-6332F97EE07B}"/>
                  </a:ext>
                </a:extLst>
              </p:cNvPr>
              <p:cNvSpPr/>
              <p:nvPr/>
            </p:nvSpPr>
            <p:spPr>
              <a:xfrm>
                <a:off x="6250897" y="3417758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1CC2EA3A-FEEE-4249-B119-89416656BA5A}"/>
                  </a:ext>
                </a:extLst>
              </p:cNvPr>
              <p:cNvSpPr/>
              <p:nvPr/>
            </p:nvSpPr>
            <p:spPr>
              <a:xfrm>
                <a:off x="6319288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D576F236-E041-436A-82B9-8E85C1D3D068}"/>
                  </a:ext>
                </a:extLst>
              </p:cNvPr>
              <p:cNvSpPr/>
              <p:nvPr/>
            </p:nvSpPr>
            <p:spPr>
              <a:xfrm>
                <a:off x="6387679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705187A-81D3-4C63-B949-A4789510E69B}"/>
                </a:ext>
              </a:extLst>
            </p:cNvPr>
            <p:cNvSpPr txBox="1"/>
            <p:nvPr/>
          </p:nvSpPr>
          <p:spPr>
            <a:xfrm>
              <a:off x="6205927" y="3478663"/>
              <a:ext cx="6895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WWW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3F182730-AE46-442D-8CC8-879A8181AF23}"/>
              </a:ext>
            </a:extLst>
          </p:cNvPr>
          <p:cNvGrpSpPr/>
          <p:nvPr/>
        </p:nvGrpSpPr>
        <p:grpSpPr>
          <a:xfrm>
            <a:off x="6062909" y="1474107"/>
            <a:ext cx="689548" cy="592112"/>
            <a:chOff x="6205927" y="3387777"/>
            <a:chExt cx="689548" cy="592112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524DEC55-1A1A-4D88-A2BC-B15FABD84A7D}"/>
                </a:ext>
              </a:extLst>
            </p:cNvPr>
            <p:cNvGrpSpPr/>
            <p:nvPr/>
          </p:nvGrpSpPr>
          <p:grpSpPr>
            <a:xfrm>
              <a:off x="6205928" y="3387777"/>
              <a:ext cx="689547" cy="592112"/>
              <a:chOff x="6205928" y="3387777"/>
              <a:chExt cx="689547" cy="592112"/>
            </a:xfrm>
          </p:grpSpPr>
          <p:sp>
            <p:nvSpPr>
              <p:cNvPr id="140" name="Rounded Rectangle 144">
                <a:extLst>
                  <a:ext uri="{FF2B5EF4-FFF2-40B4-BE49-F238E27FC236}">
                    <a16:creationId xmlns:a16="http://schemas.microsoft.com/office/drawing/2014/main" id="{8431042E-7729-481D-8B5E-2E7CF38930EB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7" cy="592112"/>
              </a:xfrm>
              <a:prstGeom prst="roundRect">
                <a:avLst>
                  <a:gd name="adj" fmla="val 9305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Rounded Rectangle 145">
                <a:extLst>
                  <a:ext uri="{FF2B5EF4-FFF2-40B4-BE49-F238E27FC236}">
                    <a16:creationId xmlns:a16="http://schemas.microsoft.com/office/drawing/2014/main" id="{89714808-B30B-4122-98E5-D92DD568934D}"/>
                  </a:ext>
                </a:extLst>
              </p:cNvPr>
              <p:cNvSpPr/>
              <p:nvPr/>
            </p:nvSpPr>
            <p:spPr>
              <a:xfrm>
                <a:off x="6297742" y="3709441"/>
                <a:ext cx="498423" cy="113675"/>
              </a:xfrm>
              <a:prstGeom prst="roundRect">
                <a:avLst>
                  <a:gd name="adj" fmla="val 2976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4FD24DD1-F96A-48D8-9812-DD7BDDA2A5BE}"/>
                  </a:ext>
                </a:extLst>
              </p:cNvPr>
              <p:cNvCxnSpPr/>
              <p:nvPr/>
            </p:nvCxnSpPr>
            <p:spPr>
              <a:xfrm>
                <a:off x="6402672" y="3886200"/>
                <a:ext cx="288561" cy="0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Round Same-side Corner of Rectangle 147">
                <a:extLst>
                  <a:ext uri="{FF2B5EF4-FFF2-40B4-BE49-F238E27FC236}">
                    <a16:creationId xmlns:a16="http://schemas.microsoft.com/office/drawing/2014/main" id="{E713C017-1E34-472F-BA0E-2DE0E7811EAF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6" cy="113675"/>
              </a:xfrm>
              <a:prstGeom prst="round2SameRect">
                <a:avLst>
                  <a:gd name="adj1" fmla="val 32292"/>
                  <a:gd name="adj2" fmla="val 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04082BA0-22B9-44AC-BE9E-03F1BCE60629}"/>
                  </a:ext>
                </a:extLst>
              </p:cNvPr>
              <p:cNvSpPr/>
              <p:nvPr/>
            </p:nvSpPr>
            <p:spPr>
              <a:xfrm>
                <a:off x="6250897" y="3417758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95D085A3-D413-425F-B4CA-30CFBEF0B975}"/>
                  </a:ext>
                </a:extLst>
              </p:cNvPr>
              <p:cNvSpPr/>
              <p:nvPr/>
            </p:nvSpPr>
            <p:spPr>
              <a:xfrm>
                <a:off x="6319288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A3A74F23-21EE-44DD-96C0-C2334306646A}"/>
                  </a:ext>
                </a:extLst>
              </p:cNvPr>
              <p:cNvSpPr/>
              <p:nvPr/>
            </p:nvSpPr>
            <p:spPr>
              <a:xfrm>
                <a:off x="6387679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0BC2A790-4356-4A4D-9338-65BAB9714363}"/>
                </a:ext>
              </a:extLst>
            </p:cNvPr>
            <p:cNvSpPr txBox="1"/>
            <p:nvPr/>
          </p:nvSpPr>
          <p:spPr>
            <a:xfrm>
              <a:off x="6205927" y="3478663"/>
              <a:ext cx="6895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WWW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5A4A858-6962-4123-A58B-07F176C0785A}"/>
              </a:ext>
            </a:extLst>
          </p:cNvPr>
          <p:cNvGrpSpPr/>
          <p:nvPr/>
        </p:nvGrpSpPr>
        <p:grpSpPr>
          <a:xfrm>
            <a:off x="8323162" y="2506270"/>
            <a:ext cx="497887" cy="481481"/>
            <a:chOff x="5997337" y="2014037"/>
            <a:chExt cx="497887" cy="481481"/>
          </a:xfrm>
        </p:grpSpPr>
        <p:sp>
          <p:nvSpPr>
            <p:cNvPr id="148" name="Rounded Rectangle 132">
              <a:extLst>
                <a:ext uri="{FF2B5EF4-FFF2-40B4-BE49-F238E27FC236}">
                  <a16:creationId xmlns:a16="http://schemas.microsoft.com/office/drawing/2014/main" id="{FD3A5740-2570-4DA6-ABC9-66C8C32616C8}"/>
                </a:ext>
              </a:extLst>
            </p:cNvPr>
            <p:cNvSpPr/>
            <p:nvPr/>
          </p:nvSpPr>
          <p:spPr>
            <a:xfrm>
              <a:off x="5997337" y="2014037"/>
              <a:ext cx="126231" cy="126231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Rounded Rectangle 133">
              <a:extLst>
                <a:ext uri="{FF2B5EF4-FFF2-40B4-BE49-F238E27FC236}">
                  <a16:creationId xmlns:a16="http://schemas.microsoft.com/office/drawing/2014/main" id="{B62941E3-49C0-49E3-A255-3F0B5EBA1197}"/>
                </a:ext>
              </a:extLst>
            </p:cNvPr>
            <p:cNvSpPr/>
            <p:nvPr/>
          </p:nvSpPr>
          <p:spPr>
            <a:xfrm>
              <a:off x="6183165" y="2014037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Rounded Rectangle 134">
              <a:extLst>
                <a:ext uri="{FF2B5EF4-FFF2-40B4-BE49-F238E27FC236}">
                  <a16:creationId xmlns:a16="http://schemas.microsoft.com/office/drawing/2014/main" id="{A2CD2527-EEBA-4638-8FF9-B0753DFD9FDD}"/>
                </a:ext>
              </a:extLst>
            </p:cNvPr>
            <p:cNvSpPr/>
            <p:nvPr/>
          </p:nvSpPr>
          <p:spPr>
            <a:xfrm>
              <a:off x="6368993" y="2014037"/>
              <a:ext cx="126231" cy="126231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Rounded Rectangle 135">
              <a:extLst>
                <a:ext uri="{FF2B5EF4-FFF2-40B4-BE49-F238E27FC236}">
                  <a16:creationId xmlns:a16="http://schemas.microsoft.com/office/drawing/2014/main" id="{1F2169A8-06BA-435E-B633-9A283AF2E138}"/>
                </a:ext>
              </a:extLst>
            </p:cNvPr>
            <p:cNvSpPr/>
            <p:nvPr/>
          </p:nvSpPr>
          <p:spPr>
            <a:xfrm>
              <a:off x="5997337" y="2191662"/>
              <a:ext cx="126231" cy="126231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Rounded Rectangle 136">
              <a:extLst>
                <a:ext uri="{FF2B5EF4-FFF2-40B4-BE49-F238E27FC236}">
                  <a16:creationId xmlns:a16="http://schemas.microsoft.com/office/drawing/2014/main" id="{BED3DF19-9845-427C-94CC-A2DDF36444E2}"/>
                </a:ext>
              </a:extLst>
            </p:cNvPr>
            <p:cNvSpPr/>
            <p:nvPr/>
          </p:nvSpPr>
          <p:spPr>
            <a:xfrm>
              <a:off x="6183165" y="2191662"/>
              <a:ext cx="126231" cy="12623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Rounded Rectangle 137">
              <a:extLst>
                <a:ext uri="{FF2B5EF4-FFF2-40B4-BE49-F238E27FC236}">
                  <a16:creationId xmlns:a16="http://schemas.microsoft.com/office/drawing/2014/main" id="{CCC5E30F-C059-439B-B4F1-B0D62F3AB4A8}"/>
                </a:ext>
              </a:extLst>
            </p:cNvPr>
            <p:cNvSpPr/>
            <p:nvPr/>
          </p:nvSpPr>
          <p:spPr>
            <a:xfrm>
              <a:off x="6368993" y="2191662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Rounded Rectangle 138">
              <a:extLst>
                <a:ext uri="{FF2B5EF4-FFF2-40B4-BE49-F238E27FC236}">
                  <a16:creationId xmlns:a16="http://schemas.microsoft.com/office/drawing/2014/main" id="{02B9A69C-2B45-4642-89FE-9CB771CE20E8}"/>
                </a:ext>
              </a:extLst>
            </p:cNvPr>
            <p:cNvSpPr/>
            <p:nvPr/>
          </p:nvSpPr>
          <p:spPr>
            <a:xfrm>
              <a:off x="5997337" y="2369287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Rounded Rectangle 139">
              <a:extLst>
                <a:ext uri="{FF2B5EF4-FFF2-40B4-BE49-F238E27FC236}">
                  <a16:creationId xmlns:a16="http://schemas.microsoft.com/office/drawing/2014/main" id="{A274187D-8125-477D-95A4-8BA8B8EE8AF0}"/>
                </a:ext>
              </a:extLst>
            </p:cNvPr>
            <p:cNvSpPr/>
            <p:nvPr/>
          </p:nvSpPr>
          <p:spPr>
            <a:xfrm>
              <a:off x="6183165" y="2369287"/>
              <a:ext cx="126231" cy="126231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Rounded Rectangle 140">
              <a:extLst>
                <a:ext uri="{FF2B5EF4-FFF2-40B4-BE49-F238E27FC236}">
                  <a16:creationId xmlns:a16="http://schemas.microsoft.com/office/drawing/2014/main" id="{6D97483C-A824-4199-890A-D9B69DED47E5}"/>
                </a:ext>
              </a:extLst>
            </p:cNvPr>
            <p:cNvSpPr/>
            <p:nvPr/>
          </p:nvSpPr>
          <p:spPr>
            <a:xfrm>
              <a:off x="6368993" y="2369287"/>
              <a:ext cx="126231" cy="126231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4008C06E-334E-4F69-94F2-17754C5BFA95}"/>
              </a:ext>
            </a:extLst>
          </p:cNvPr>
          <p:cNvGrpSpPr/>
          <p:nvPr/>
        </p:nvGrpSpPr>
        <p:grpSpPr>
          <a:xfrm>
            <a:off x="2811231" y="1272358"/>
            <a:ext cx="773967" cy="609367"/>
            <a:chOff x="8176270" y="3458980"/>
            <a:chExt cx="773967" cy="609367"/>
          </a:xfrm>
          <a:solidFill>
            <a:srgbClr val="FF0000"/>
          </a:solidFill>
        </p:grpSpPr>
        <p:sp>
          <p:nvSpPr>
            <p:cNvPr id="158" name="Rounded Rectangle 152">
              <a:extLst>
                <a:ext uri="{FF2B5EF4-FFF2-40B4-BE49-F238E27FC236}">
                  <a16:creationId xmlns:a16="http://schemas.microsoft.com/office/drawing/2014/main" id="{1E82A504-AF7F-40F2-BD5B-8C3AE923DCA9}"/>
                </a:ext>
              </a:extLst>
            </p:cNvPr>
            <p:cNvSpPr/>
            <p:nvPr/>
          </p:nvSpPr>
          <p:spPr>
            <a:xfrm>
              <a:off x="8176270" y="3458980"/>
              <a:ext cx="773967" cy="609367"/>
            </a:xfrm>
            <a:prstGeom prst="roundRect">
              <a:avLst>
                <a:gd name="adj" fmla="val 7038"/>
              </a:avLst>
            </a:prstGeom>
            <a:grp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88E26DE8-7083-44F1-A1B3-07387148E732}"/>
                </a:ext>
              </a:extLst>
            </p:cNvPr>
            <p:cNvCxnSpPr>
              <a:cxnSpLocks/>
            </p:cNvCxnSpPr>
            <p:nvPr/>
          </p:nvCxnSpPr>
          <p:spPr>
            <a:xfrm>
              <a:off x="8255502" y="3808707"/>
              <a:ext cx="0" cy="143102"/>
            </a:xfrm>
            <a:prstGeom prst="line">
              <a:avLst/>
            </a:prstGeom>
            <a:grpFill/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586C14EF-3EC7-46F2-BD12-6CD0BA4D930C}"/>
                </a:ext>
              </a:extLst>
            </p:cNvPr>
            <p:cNvCxnSpPr>
              <a:cxnSpLocks/>
            </p:cNvCxnSpPr>
            <p:nvPr/>
          </p:nvCxnSpPr>
          <p:spPr>
            <a:xfrm>
              <a:off x="8325352" y="3741639"/>
              <a:ext cx="0" cy="189866"/>
            </a:xfrm>
            <a:prstGeom prst="line">
              <a:avLst/>
            </a:prstGeom>
            <a:grpFill/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A175568-5C73-40E1-AA10-68C1CE7B13DD}"/>
                </a:ext>
              </a:extLst>
            </p:cNvPr>
            <p:cNvCxnSpPr>
              <a:cxnSpLocks/>
            </p:cNvCxnSpPr>
            <p:nvPr/>
          </p:nvCxnSpPr>
          <p:spPr>
            <a:xfrm>
              <a:off x="8388601" y="3754232"/>
              <a:ext cx="0" cy="189866"/>
            </a:xfrm>
            <a:prstGeom prst="line">
              <a:avLst/>
            </a:prstGeom>
            <a:grpFill/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E7F89E85-F08F-4896-9677-2983FB97C7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5502" y="3951809"/>
              <a:ext cx="240798" cy="0"/>
            </a:xfrm>
            <a:prstGeom prst="line">
              <a:avLst/>
            </a:prstGeom>
            <a:grpFill/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510F70CB-FE15-4D06-913D-C575E456E65F}"/>
                </a:ext>
              </a:extLst>
            </p:cNvPr>
            <p:cNvCxnSpPr>
              <a:cxnSpLocks/>
            </p:cNvCxnSpPr>
            <p:nvPr/>
          </p:nvCxnSpPr>
          <p:spPr>
            <a:xfrm>
              <a:off x="8452352" y="3616907"/>
              <a:ext cx="0" cy="327191"/>
            </a:xfrm>
            <a:prstGeom prst="line">
              <a:avLst/>
            </a:prstGeom>
            <a:grpFill/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31121CA3-8313-4249-A965-E5730F07D486}"/>
                </a:ext>
              </a:extLst>
            </p:cNvPr>
            <p:cNvSpPr/>
            <p:nvPr/>
          </p:nvSpPr>
          <p:spPr>
            <a:xfrm>
              <a:off x="8595727" y="3546135"/>
              <a:ext cx="250825" cy="250825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Pie 159">
              <a:extLst>
                <a:ext uri="{FF2B5EF4-FFF2-40B4-BE49-F238E27FC236}">
                  <a16:creationId xmlns:a16="http://schemas.microsoft.com/office/drawing/2014/main" id="{55AC6D7B-63D4-411E-810A-6F075A13CE8B}"/>
                </a:ext>
              </a:extLst>
            </p:cNvPr>
            <p:cNvSpPr/>
            <p:nvPr/>
          </p:nvSpPr>
          <p:spPr>
            <a:xfrm>
              <a:off x="8595727" y="3551768"/>
              <a:ext cx="248775" cy="248775"/>
            </a:xfrm>
            <a:prstGeom prst="pie">
              <a:avLst>
                <a:gd name="adj1" fmla="val 0"/>
                <a:gd name="adj2" fmla="val 17866447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80456ED5-9DFA-4667-A916-06C530B077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0271" y="3904783"/>
              <a:ext cx="72523" cy="48373"/>
            </a:xfrm>
            <a:prstGeom prst="line">
              <a:avLst/>
            </a:prstGeom>
            <a:grpFill/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DB6E7EE-BA3D-43B1-939E-E2853CE851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2795" y="3904783"/>
              <a:ext cx="69849" cy="24186"/>
            </a:xfrm>
            <a:prstGeom prst="line">
              <a:avLst/>
            </a:prstGeom>
            <a:grpFill/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7879F4B3-E224-4787-AA30-F17FD57E75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5503" y="3846851"/>
              <a:ext cx="136366" cy="87254"/>
            </a:xfrm>
            <a:prstGeom prst="line">
              <a:avLst/>
            </a:prstGeom>
            <a:grpFill/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CB0C747-9C79-4997-816C-C79CF559C795}"/>
              </a:ext>
            </a:extLst>
          </p:cNvPr>
          <p:cNvGrpSpPr/>
          <p:nvPr/>
        </p:nvGrpSpPr>
        <p:grpSpPr>
          <a:xfrm>
            <a:off x="5315676" y="330514"/>
            <a:ext cx="1530801" cy="379906"/>
            <a:chOff x="5315675" y="330513"/>
            <a:chExt cx="1530801" cy="379906"/>
          </a:xfrm>
        </p:grpSpPr>
        <p:sp>
          <p:nvSpPr>
            <p:cNvPr id="4" name="Rectangle: Top Corners Rounded 3">
              <a:extLst>
                <a:ext uri="{FF2B5EF4-FFF2-40B4-BE49-F238E27FC236}">
                  <a16:creationId xmlns:a16="http://schemas.microsoft.com/office/drawing/2014/main" id="{AC8BB8E1-9ADE-4DBC-9069-53F88549ACC3}"/>
                </a:ext>
              </a:extLst>
            </p:cNvPr>
            <p:cNvSpPr/>
            <p:nvPr/>
          </p:nvSpPr>
          <p:spPr>
            <a:xfrm rot="10800000">
              <a:off x="5315675" y="372930"/>
              <a:ext cx="1530801" cy="337489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B3D87E-84E6-4986-8FBE-84AD1990DB37}"/>
                </a:ext>
              </a:extLst>
            </p:cNvPr>
            <p:cNvSpPr txBox="1"/>
            <p:nvPr/>
          </p:nvSpPr>
          <p:spPr>
            <a:xfrm>
              <a:off x="5315676" y="330513"/>
              <a:ext cx="153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App</a:t>
              </a:r>
            </a:p>
          </p:txBody>
        </p:sp>
      </p:grp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EB4EDA04-FE79-412E-9F46-27FC0E50F9A9}"/>
              </a:ext>
            </a:extLst>
          </p:cNvPr>
          <p:cNvCxnSpPr>
            <a:cxnSpLocks/>
          </p:cNvCxnSpPr>
          <p:nvPr/>
        </p:nvCxnSpPr>
        <p:spPr>
          <a:xfrm>
            <a:off x="8890062" y="2747010"/>
            <a:ext cx="365321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2330AC8F-6D95-1E4D-9B61-3143530D271E}"/>
              </a:ext>
            </a:extLst>
          </p:cNvPr>
          <p:cNvCxnSpPr>
            <a:cxnSpLocks/>
          </p:cNvCxnSpPr>
          <p:nvPr/>
        </p:nvCxnSpPr>
        <p:spPr>
          <a:xfrm>
            <a:off x="3697384" y="1674744"/>
            <a:ext cx="2106413" cy="13130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9F90185-11B0-CE4C-8BCB-F33E59A09039}"/>
              </a:ext>
            </a:extLst>
          </p:cNvPr>
          <p:cNvCxnSpPr>
            <a:cxnSpLocks/>
          </p:cNvCxnSpPr>
          <p:nvPr/>
        </p:nvCxnSpPr>
        <p:spPr>
          <a:xfrm flipH="1">
            <a:off x="6096000" y="2084322"/>
            <a:ext cx="86991" cy="7982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0537F20E-AEBF-AB49-8C5A-1C059156203E}"/>
              </a:ext>
            </a:extLst>
          </p:cNvPr>
          <p:cNvCxnSpPr>
            <a:cxnSpLocks/>
          </p:cNvCxnSpPr>
          <p:nvPr/>
        </p:nvCxnSpPr>
        <p:spPr>
          <a:xfrm flipH="1">
            <a:off x="4246210" y="2059064"/>
            <a:ext cx="1760295" cy="1719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E876CB41-1B56-BA4F-AC2E-0E9438C548E7}"/>
              </a:ext>
            </a:extLst>
          </p:cNvPr>
          <p:cNvCxnSpPr>
            <a:cxnSpLocks/>
          </p:cNvCxnSpPr>
          <p:nvPr/>
        </p:nvCxnSpPr>
        <p:spPr>
          <a:xfrm>
            <a:off x="6475292" y="3316748"/>
            <a:ext cx="1150356" cy="4335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D7461D6A-0CCA-A146-ADF3-70FF56D91824}"/>
              </a:ext>
            </a:extLst>
          </p:cNvPr>
          <p:cNvCxnSpPr>
            <a:cxnSpLocks/>
          </p:cNvCxnSpPr>
          <p:nvPr/>
        </p:nvCxnSpPr>
        <p:spPr>
          <a:xfrm flipV="1">
            <a:off x="6830387" y="1604020"/>
            <a:ext cx="1188589" cy="1858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8F231694-9117-2E4D-9BAD-F7761C01A8F4}"/>
              </a:ext>
            </a:extLst>
          </p:cNvPr>
          <p:cNvCxnSpPr>
            <a:cxnSpLocks/>
          </p:cNvCxnSpPr>
          <p:nvPr/>
        </p:nvCxnSpPr>
        <p:spPr>
          <a:xfrm flipV="1">
            <a:off x="4519530" y="4086046"/>
            <a:ext cx="759645" cy="366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4320EB14-9EBC-F245-916E-B5E5C2466ADA}"/>
              </a:ext>
            </a:extLst>
          </p:cNvPr>
          <p:cNvCxnSpPr>
            <a:cxnSpLocks/>
          </p:cNvCxnSpPr>
          <p:nvPr/>
        </p:nvCxnSpPr>
        <p:spPr>
          <a:xfrm flipV="1">
            <a:off x="7943968" y="3084830"/>
            <a:ext cx="372709" cy="6160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82B6A919-EECC-FF47-A9CF-E29DFB28425E}"/>
              </a:ext>
            </a:extLst>
          </p:cNvPr>
          <p:cNvCxnSpPr>
            <a:cxnSpLocks/>
          </p:cNvCxnSpPr>
          <p:nvPr/>
        </p:nvCxnSpPr>
        <p:spPr>
          <a:xfrm flipV="1">
            <a:off x="3104082" y="1914361"/>
            <a:ext cx="1" cy="8629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ADE04C7C-90CE-1E4E-9252-256938316CC7}"/>
              </a:ext>
            </a:extLst>
          </p:cNvPr>
          <p:cNvGrpSpPr/>
          <p:nvPr/>
        </p:nvGrpSpPr>
        <p:grpSpPr>
          <a:xfrm>
            <a:off x="2814337" y="1275318"/>
            <a:ext cx="773967" cy="609367"/>
            <a:chOff x="8176270" y="3458980"/>
            <a:chExt cx="773967" cy="609367"/>
          </a:xfrm>
        </p:grpSpPr>
        <p:sp>
          <p:nvSpPr>
            <p:cNvPr id="120" name="Rounded Rectangle 152">
              <a:extLst>
                <a:ext uri="{FF2B5EF4-FFF2-40B4-BE49-F238E27FC236}">
                  <a16:creationId xmlns:a16="http://schemas.microsoft.com/office/drawing/2014/main" id="{5B4ADF9A-4D27-5D40-B40A-8787A8E662A5}"/>
                </a:ext>
              </a:extLst>
            </p:cNvPr>
            <p:cNvSpPr/>
            <p:nvPr/>
          </p:nvSpPr>
          <p:spPr>
            <a:xfrm>
              <a:off x="8176270" y="3458980"/>
              <a:ext cx="773967" cy="609367"/>
            </a:xfrm>
            <a:prstGeom prst="roundRect">
              <a:avLst>
                <a:gd name="adj" fmla="val 7038"/>
              </a:avLst>
            </a:prstGeom>
            <a:solidFill>
              <a:srgbClr val="DAE3F3">
                <a:alpha val="57647"/>
              </a:srgb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AD9AB8F-CF8E-EE43-884F-EB039334B90B}"/>
                </a:ext>
              </a:extLst>
            </p:cNvPr>
            <p:cNvCxnSpPr>
              <a:cxnSpLocks/>
            </p:cNvCxnSpPr>
            <p:nvPr/>
          </p:nvCxnSpPr>
          <p:spPr>
            <a:xfrm>
              <a:off x="8255502" y="3808707"/>
              <a:ext cx="0" cy="143102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46D48B46-110E-C946-8A51-889F8123AC42}"/>
                </a:ext>
              </a:extLst>
            </p:cNvPr>
            <p:cNvCxnSpPr>
              <a:cxnSpLocks/>
            </p:cNvCxnSpPr>
            <p:nvPr/>
          </p:nvCxnSpPr>
          <p:spPr>
            <a:xfrm>
              <a:off x="8325352" y="3741639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27A2F52C-8227-1A42-A325-CA0D40301A10}"/>
                </a:ext>
              </a:extLst>
            </p:cNvPr>
            <p:cNvCxnSpPr>
              <a:cxnSpLocks/>
            </p:cNvCxnSpPr>
            <p:nvPr/>
          </p:nvCxnSpPr>
          <p:spPr>
            <a:xfrm>
              <a:off x="8388601" y="3754232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EF8953E-6642-2B4F-AE7E-5CB898C8AC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5502" y="3951809"/>
              <a:ext cx="240798" cy="0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4062068-94DD-B64F-84C8-FA99213FD338}"/>
                </a:ext>
              </a:extLst>
            </p:cNvPr>
            <p:cNvCxnSpPr>
              <a:cxnSpLocks/>
            </p:cNvCxnSpPr>
            <p:nvPr/>
          </p:nvCxnSpPr>
          <p:spPr>
            <a:xfrm>
              <a:off x="8452352" y="3616907"/>
              <a:ext cx="0" cy="327191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17761823-FDAC-8A44-A82F-613EA81B5977}"/>
                </a:ext>
              </a:extLst>
            </p:cNvPr>
            <p:cNvSpPr/>
            <p:nvPr/>
          </p:nvSpPr>
          <p:spPr>
            <a:xfrm>
              <a:off x="8595727" y="3546135"/>
              <a:ext cx="250825" cy="2508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Pie 159">
              <a:extLst>
                <a:ext uri="{FF2B5EF4-FFF2-40B4-BE49-F238E27FC236}">
                  <a16:creationId xmlns:a16="http://schemas.microsoft.com/office/drawing/2014/main" id="{A7546C8F-B3E6-4148-997F-3ED41D0ECF00}"/>
                </a:ext>
              </a:extLst>
            </p:cNvPr>
            <p:cNvSpPr/>
            <p:nvPr/>
          </p:nvSpPr>
          <p:spPr>
            <a:xfrm>
              <a:off x="8595727" y="3551768"/>
              <a:ext cx="248775" cy="248775"/>
            </a:xfrm>
            <a:prstGeom prst="pie">
              <a:avLst>
                <a:gd name="adj1" fmla="val 0"/>
                <a:gd name="adj2" fmla="val 17866447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2370E47-4CD2-7940-915B-C28685A970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0271" y="3904783"/>
              <a:ext cx="72523" cy="48373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994B6AF4-B445-D145-86BD-B57958CA89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2795" y="3904783"/>
              <a:ext cx="69849" cy="24186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F26195D-102B-8E4B-8A8D-9DF7C9D031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5503" y="3846851"/>
              <a:ext cx="136366" cy="87254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318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icture 4" descr="Image result for kubernetes icon">
            <a:extLst>
              <a:ext uri="{FF2B5EF4-FFF2-40B4-BE49-F238E27FC236}">
                <a16:creationId xmlns:a16="http://schemas.microsoft.com/office/drawing/2014/main" id="{0337B622-5D44-42D9-A87C-74750063A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638" y="4833583"/>
            <a:ext cx="199072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385C697-EA90-4CDE-94CE-A096D4F2C826}"/>
              </a:ext>
            </a:extLst>
          </p:cNvPr>
          <p:cNvSpPr/>
          <p:nvPr/>
        </p:nvSpPr>
        <p:spPr>
          <a:xfrm>
            <a:off x="1957633" y="376518"/>
            <a:ext cx="8321896" cy="4457064"/>
          </a:xfrm>
          <a:prstGeom prst="roundRect">
            <a:avLst>
              <a:gd name="adj" fmla="val 4063"/>
            </a:avLst>
          </a:prstGeom>
          <a:solidFill>
            <a:schemeClr val="bg2"/>
          </a:solidFill>
          <a:ln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Action Button: Home 130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5E271F5C-7C49-471E-9601-7DDF7D48579B}"/>
              </a:ext>
            </a:extLst>
          </p:cNvPr>
          <p:cNvSpPr/>
          <p:nvPr/>
        </p:nvSpPr>
        <p:spPr>
          <a:xfrm>
            <a:off x="9331785" y="2497813"/>
            <a:ext cx="520429" cy="520429"/>
          </a:xfrm>
          <a:prstGeom prst="actionButtonHom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43731C6-D1F2-4A0E-9595-F9F37ED1989B}"/>
              </a:ext>
            </a:extLst>
          </p:cNvPr>
          <p:cNvGrpSpPr/>
          <p:nvPr/>
        </p:nvGrpSpPr>
        <p:grpSpPr>
          <a:xfrm>
            <a:off x="5644138" y="1163051"/>
            <a:ext cx="689548" cy="592112"/>
            <a:chOff x="6205927" y="3387777"/>
            <a:chExt cx="689548" cy="59211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B762FC2-771D-45FD-8C75-BAFC1AA54ABA}"/>
                </a:ext>
              </a:extLst>
            </p:cNvPr>
            <p:cNvGrpSpPr/>
            <p:nvPr/>
          </p:nvGrpSpPr>
          <p:grpSpPr>
            <a:xfrm>
              <a:off x="6205928" y="3387777"/>
              <a:ext cx="689547" cy="592112"/>
              <a:chOff x="6205928" y="3387777"/>
              <a:chExt cx="689547" cy="592112"/>
            </a:xfrm>
          </p:grpSpPr>
          <p:sp>
            <p:nvSpPr>
              <p:cNvPr id="47" name="Rounded Rectangle 144">
                <a:extLst>
                  <a:ext uri="{FF2B5EF4-FFF2-40B4-BE49-F238E27FC236}">
                    <a16:creationId xmlns:a16="http://schemas.microsoft.com/office/drawing/2014/main" id="{3189B12B-AD38-4251-B397-6CADB0DD3075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7" cy="592112"/>
              </a:xfrm>
              <a:prstGeom prst="roundRect">
                <a:avLst>
                  <a:gd name="adj" fmla="val 9305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Rounded Rectangle 145">
                <a:extLst>
                  <a:ext uri="{FF2B5EF4-FFF2-40B4-BE49-F238E27FC236}">
                    <a16:creationId xmlns:a16="http://schemas.microsoft.com/office/drawing/2014/main" id="{82975C02-5E54-437A-A839-0E57D510A12D}"/>
                  </a:ext>
                </a:extLst>
              </p:cNvPr>
              <p:cNvSpPr/>
              <p:nvPr/>
            </p:nvSpPr>
            <p:spPr>
              <a:xfrm>
                <a:off x="6297742" y="3709441"/>
                <a:ext cx="498423" cy="113675"/>
              </a:xfrm>
              <a:prstGeom prst="roundRect">
                <a:avLst>
                  <a:gd name="adj" fmla="val 2976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2572B13C-6B76-4C10-B62F-21704C459428}"/>
                  </a:ext>
                </a:extLst>
              </p:cNvPr>
              <p:cNvCxnSpPr/>
              <p:nvPr/>
            </p:nvCxnSpPr>
            <p:spPr>
              <a:xfrm>
                <a:off x="6402672" y="3886200"/>
                <a:ext cx="288561" cy="0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ound Same-side Corner of Rectangle 147">
                <a:extLst>
                  <a:ext uri="{FF2B5EF4-FFF2-40B4-BE49-F238E27FC236}">
                    <a16:creationId xmlns:a16="http://schemas.microsoft.com/office/drawing/2014/main" id="{0D7773C9-6603-4F77-8693-904A195AA3E8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6" cy="113675"/>
              </a:xfrm>
              <a:prstGeom prst="round2SameRect">
                <a:avLst>
                  <a:gd name="adj1" fmla="val 32292"/>
                  <a:gd name="adj2" fmla="val 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53252EB9-8403-48DF-87CB-77D42AB12398}"/>
                  </a:ext>
                </a:extLst>
              </p:cNvPr>
              <p:cNvSpPr/>
              <p:nvPr/>
            </p:nvSpPr>
            <p:spPr>
              <a:xfrm>
                <a:off x="6250897" y="3417758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1EEBC41-4096-4C8B-B72D-39549ADC23A1}"/>
                  </a:ext>
                </a:extLst>
              </p:cNvPr>
              <p:cNvSpPr/>
              <p:nvPr/>
            </p:nvSpPr>
            <p:spPr>
              <a:xfrm>
                <a:off x="6319288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8F400AC-8BB8-4914-94E2-1525BB371772}"/>
                  </a:ext>
                </a:extLst>
              </p:cNvPr>
              <p:cNvSpPr/>
              <p:nvPr/>
            </p:nvSpPr>
            <p:spPr>
              <a:xfrm>
                <a:off x="6387679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902050E-6449-485C-ACDA-2C75CFDEE028}"/>
                </a:ext>
              </a:extLst>
            </p:cNvPr>
            <p:cNvSpPr txBox="1"/>
            <p:nvPr/>
          </p:nvSpPr>
          <p:spPr>
            <a:xfrm>
              <a:off x="6205927" y="3478663"/>
              <a:ext cx="6895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WWW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7AAC97D-75D0-4CF7-8E54-F0C055DECBBB}"/>
              </a:ext>
            </a:extLst>
          </p:cNvPr>
          <p:cNvGrpSpPr/>
          <p:nvPr/>
        </p:nvGrpSpPr>
        <p:grpSpPr>
          <a:xfrm>
            <a:off x="2669306" y="1131239"/>
            <a:ext cx="773967" cy="609367"/>
            <a:chOff x="8176270" y="3458980"/>
            <a:chExt cx="773967" cy="609367"/>
          </a:xfrm>
        </p:grpSpPr>
        <p:sp>
          <p:nvSpPr>
            <p:cNvPr id="34" name="Rounded Rectangle 152">
              <a:extLst>
                <a:ext uri="{FF2B5EF4-FFF2-40B4-BE49-F238E27FC236}">
                  <a16:creationId xmlns:a16="http://schemas.microsoft.com/office/drawing/2014/main" id="{9F571773-B1E7-43FE-A4A8-36359658809D}"/>
                </a:ext>
              </a:extLst>
            </p:cNvPr>
            <p:cNvSpPr/>
            <p:nvPr/>
          </p:nvSpPr>
          <p:spPr>
            <a:xfrm>
              <a:off x="8176270" y="3458980"/>
              <a:ext cx="773967" cy="609367"/>
            </a:xfrm>
            <a:prstGeom prst="roundRect">
              <a:avLst>
                <a:gd name="adj" fmla="val 7038"/>
              </a:avLst>
            </a:prstGeom>
            <a:solidFill>
              <a:srgbClr val="DAE3F3">
                <a:alpha val="57647"/>
              </a:srgb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E121956-6F92-424B-9063-76497F9F0489}"/>
                </a:ext>
              </a:extLst>
            </p:cNvPr>
            <p:cNvCxnSpPr>
              <a:cxnSpLocks/>
            </p:cNvCxnSpPr>
            <p:nvPr/>
          </p:nvCxnSpPr>
          <p:spPr>
            <a:xfrm>
              <a:off x="8255502" y="3808707"/>
              <a:ext cx="0" cy="143102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177274F-BF05-4ADB-9916-4761E871FEA2}"/>
                </a:ext>
              </a:extLst>
            </p:cNvPr>
            <p:cNvCxnSpPr>
              <a:cxnSpLocks/>
            </p:cNvCxnSpPr>
            <p:nvPr/>
          </p:nvCxnSpPr>
          <p:spPr>
            <a:xfrm>
              <a:off x="8325352" y="3741639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571F2E3-96F3-4AED-8827-A44630CDFD28}"/>
                </a:ext>
              </a:extLst>
            </p:cNvPr>
            <p:cNvCxnSpPr>
              <a:cxnSpLocks/>
            </p:cNvCxnSpPr>
            <p:nvPr/>
          </p:nvCxnSpPr>
          <p:spPr>
            <a:xfrm>
              <a:off x="8388601" y="3754232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6D1793D-CF4B-4CD8-8AE8-7732071853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5502" y="3951809"/>
              <a:ext cx="240798" cy="0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E692633-A5D0-4244-984F-0D9F17C17391}"/>
                </a:ext>
              </a:extLst>
            </p:cNvPr>
            <p:cNvCxnSpPr>
              <a:cxnSpLocks/>
            </p:cNvCxnSpPr>
            <p:nvPr/>
          </p:nvCxnSpPr>
          <p:spPr>
            <a:xfrm>
              <a:off x="8452352" y="3616907"/>
              <a:ext cx="0" cy="327191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CB3A543-592B-46AE-BD9C-7FCF4C514B7A}"/>
                </a:ext>
              </a:extLst>
            </p:cNvPr>
            <p:cNvSpPr/>
            <p:nvPr/>
          </p:nvSpPr>
          <p:spPr>
            <a:xfrm>
              <a:off x="8595727" y="3546135"/>
              <a:ext cx="250825" cy="2508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Pie 159">
              <a:extLst>
                <a:ext uri="{FF2B5EF4-FFF2-40B4-BE49-F238E27FC236}">
                  <a16:creationId xmlns:a16="http://schemas.microsoft.com/office/drawing/2014/main" id="{245DA95E-5C40-40FA-AFD8-8C5BD75530F6}"/>
                </a:ext>
              </a:extLst>
            </p:cNvPr>
            <p:cNvSpPr/>
            <p:nvPr/>
          </p:nvSpPr>
          <p:spPr>
            <a:xfrm>
              <a:off x="8595727" y="3551768"/>
              <a:ext cx="248775" cy="248775"/>
            </a:xfrm>
            <a:prstGeom prst="pie">
              <a:avLst>
                <a:gd name="adj1" fmla="val 0"/>
                <a:gd name="adj2" fmla="val 17866447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30B2138-4F73-416E-AC07-1F872FA50D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0271" y="3904783"/>
              <a:ext cx="72523" cy="48373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45DB458-EC6A-4132-8898-4374A30DE7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2795" y="3904783"/>
              <a:ext cx="69849" cy="24186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EB5D5D6-D463-4756-A175-9B396360D0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5503" y="3846851"/>
              <a:ext cx="136366" cy="87254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5CD5C3E-52BA-426F-8901-F73635993FD6}"/>
              </a:ext>
            </a:extLst>
          </p:cNvPr>
          <p:cNvGrpSpPr/>
          <p:nvPr/>
        </p:nvGrpSpPr>
        <p:grpSpPr>
          <a:xfrm>
            <a:off x="3750124" y="3829784"/>
            <a:ext cx="689547" cy="500068"/>
            <a:chOff x="10235609" y="3495364"/>
            <a:chExt cx="875980" cy="598292"/>
          </a:xfrm>
        </p:grpSpPr>
        <p:sp>
          <p:nvSpPr>
            <p:cNvPr id="29" name="Can 164">
              <a:extLst>
                <a:ext uri="{FF2B5EF4-FFF2-40B4-BE49-F238E27FC236}">
                  <a16:creationId xmlns:a16="http://schemas.microsoft.com/office/drawing/2014/main" id="{F71B4D8A-68FA-438B-806D-FFDBD95292CF}"/>
                </a:ext>
              </a:extLst>
            </p:cNvPr>
            <p:cNvSpPr/>
            <p:nvPr/>
          </p:nvSpPr>
          <p:spPr>
            <a:xfrm rot="16200000">
              <a:off x="10452438" y="3404127"/>
              <a:ext cx="442321" cy="875980"/>
            </a:xfrm>
            <a:prstGeom prst="can">
              <a:avLst/>
            </a:prstGeom>
            <a:solidFill>
              <a:srgbClr val="AB794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apezium 165">
              <a:extLst>
                <a:ext uri="{FF2B5EF4-FFF2-40B4-BE49-F238E27FC236}">
                  <a16:creationId xmlns:a16="http://schemas.microsoft.com/office/drawing/2014/main" id="{6EAF014C-CA81-4320-92E6-4AEF967BD4E3}"/>
                </a:ext>
              </a:extLst>
            </p:cNvPr>
            <p:cNvSpPr/>
            <p:nvPr/>
          </p:nvSpPr>
          <p:spPr>
            <a:xfrm rot="778225">
              <a:off x="10618076" y="3517106"/>
              <a:ext cx="176494" cy="210365"/>
            </a:xfrm>
            <a:prstGeom prst="trapezoid">
              <a:avLst>
                <a:gd name="adj" fmla="val 15808"/>
              </a:avLst>
            </a:prstGeom>
            <a:solidFill>
              <a:srgbClr val="AB794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1242EA7-AF44-42D3-B871-CD4F37070625}"/>
                </a:ext>
              </a:extLst>
            </p:cNvPr>
            <p:cNvSpPr/>
            <p:nvPr/>
          </p:nvSpPr>
          <p:spPr>
            <a:xfrm rot="329765">
              <a:off x="10563123" y="3689315"/>
              <a:ext cx="228542" cy="66092"/>
            </a:xfrm>
            <a:prstGeom prst="rect">
              <a:avLst/>
            </a:prstGeom>
            <a:solidFill>
              <a:srgbClr val="AB7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43200C7-D61E-47E3-B989-A17A35557030}"/>
                </a:ext>
              </a:extLst>
            </p:cNvPr>
            <p:cNvSpPr/>
            <p:nvPr/>
          </p:nvSpPr>
          <p:spPr>
            <a:xfrm rot="847426">
              <a:off x="10660005" y="3495364"/>
              <a:ext cx="141099" cy="45719"/>
            </a:xfrm>
            <a:prstGeom prst="ellipse">
              <a:avLst/>
            </a:prstGeom>
            <a:solidFill>
              <a:srgbClr val="AB79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C53B278-FD04-49E7-A5D6-C700A1D8F035}"/>
                </a:ext>
              </a:extLst>
            </p:cNvPr>
            <p:cNvSpPr txBox="1"/>
            <p:nvPr/>
          </p:nvSpPr>
          <p:spPr>
            <a:xfrm>
              <a:off x="10418112" y="3651779"/>
              <a:ext cx="624884" cy="441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3" name="Can 19">
            <a:extLst>
              <a:ext uri="{FF2B5EF4-FFF2-40B4-BE49-F238E27FC236}">
                <a16:creationId xmlns:a16="http://schemas.microsoft.com/office/drawing/2014/main" id="{3C6314B8-F319-4586-9C83-035AE61A350A}"/>
              </a:ext>
            </a:extLst>
          </p:cNvPr>
          <p:cNvSpPr/>
          <p:nvPr/>
        </p:nvSpPr>
        <p:spPr>
          <a:xfrm>
            <a:off x="7550354" y="3816806"/>
            <a:ext cx="674558" cy="611796"/>
          </a:xfrm>
          <a:prstGeom prst="can">
            <a:avLst/>
          </a:prstGeom>
          <a:solidFill>
            <a:schemeClr val="bg2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db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3BA3292-C3F1-46A3-9F1D-498BDABC0318}"/>
              </a:ext>
            </a:extLst>
          </p:cNvPr>
          <p:cNvGrpSpPr/>
          <p:nvPr/>
        </p:nvGrpSpPr>
        <p:grpSpPr>
          <a:xfrm>
            <a:off x="5840884" y="2992632"/>
            <a:ext cx="535854" cy="528413"/>
            <a:chOff x="6439308" y="3484640"/>
            <a:chExt cx="535854" cy="528413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2ACE49F-A3AF-4BB7-A76D-70674913CF60}"/>
                </a:ext>
              </a:extLst>
            </p:cNvPr>
            <p:cNvSpPr/>
            <p:nvPr/>
          </p:nvSpPr>
          <p:spPr>
            <a:xfrm>
              <a:off x="6663128" y="3694763"/>
              <a:ext cx="111802" cy="111802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79F1B0A-EE95-4AB0-9C1A-B4C8A69FCAE3}"/>
                </a:ext>
              </a:extLst>
            </p:cNvPr>
            <p:cNvCxnSpPr/>
            <p:nvPr/>
          </p:nvCxnSpPr>
          <p:spPr>
            <a:xfrm>
              <a:off x="6719029" y="3505825"/>
              <a:ext cx="0" cy="183629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E4FE8D6-8582-4A8D-BE19-6E73B1A5387E}"/>
                </a:ext>
              </a:extLst>
            </p:cNvPr>
            <p:cNvCxnSpPr>
              <a:cxnSpLocks/>
            </p:cNvCxnSpPr>
            <p:nvPr/>
          </p:nvCxnSpPr>
          <p:spPr>
            <a:xfrm>
              <a:off x="6719029" y="3806565"/>
              <a:ext cx="0" cy="183629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AF37137-EE0C-48D1-AC0E-8385A99596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67436" y="3750665"/>
              <a:ext cx="204708" cy="140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B5D064E-4AC7-4541-B00A-B6261B4C39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5914" y="3750664"/>
              <a:ext cx="189720" cy="1407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F2F739E-56AB-4592-989F-05D87FF4FFB3}"/>
                </a:ext>
              </a:extLst>
            </p:cNvPr>
            <p:cNvCxnSpPr>
              <a:cxnSpLocks/>
              <a:stCxn id="65" idx="1"/>
            </p:cNvCxnSpPr>
            <p:nvPr/>
          </p:nvCxnSpPr>
          <p:spPr>
            <a:xfrm flipH="1" flipV="1">
              <a:off x="6540050" y="3573092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9A1F787-C85F-44B0-B372-A342307C00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58557" y="3789379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38F76F6-92DF-476A-AEE1-C91767A58754}"/>
                </a:ext>
              </a:extLst>
            </p:cNvPr>
            <p:cNvCxnSpPr>
              <a:cxnSpLocks/>
              <a:endCxn id="65" idx="7"/>
            </p:cNvCxnSpPr>
            <p:nvPr/>
          </p:nvCxnSpPr>
          <p:spPr>
            <a:xfrm flipH="1">
              <a:off x="6758557" y="3573092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A748127-F39A-4925-9AD2-7C99F39E85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1864" y="3797624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0DB182C-EB41-4651-B2E2-62EED5C1D967}"/>
                </a:ext>
              </a:extLst>
            </p:cNvPr>
            <p:cNvSpPr/>
            <p:nvPr/>
          </p:nvSpPr>
          <p:spPr>
            <a:xfrm flipV="1">
              <a:off x="6512181" y="3544209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A0BE58D-4ACC-4A09-99A5-39B645CA9A43}"/>
                </a:ext>
              </a:extLst>
            </p:cNvPr>
            <p:cNvSpPr/>
            <p:nvPr/>
          </p:nvSpPr>
          <p:spPr>
            <a:xfrm flipV="1">
              <a:off x="6696169" y="3484640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3D23C2E-50E7-4C8F-B926-6B335A521D90}"/>
                </a:ext>
              </a:extLst>
            </p:cNvPr>
            <p:cNvSpPr/>
            <p:nvPr/>
          </p:nvSpPr>
          <p:spPr>
            <a:xfrm flipV="1">
              <a:off x="6869790" y="3553979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BDE459E-139C-4971-A6FD-08C929048911}"/>
                </a:ext>
              </a:extLst>
            </p:cNvPr>
            <p:cNvSpPr/>
            <p:nvPr/>
          </p:nvSpPr>
          <p:spPr>
            <a:xfrm flipV="1">
              <a:off x="6929443" y="3733591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F2941D2-3F1E-44C0-9800-54CB386BE436}"/>
                </a:ext>
              </a:extLst>
            </p:cNvPr>
            <p:cNvSpPr/>
            <p:nvPr/>
          </p:nvSpPr>
          <p:spPr>
            <a:xfrm flipV="1">
              <a:off x="6869789" y="3898379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5CBFAFD-DC58-4423-A715-6F132BF75CF2}"/>
                </a:ext>
              </a:extLst>
            </p:cNvPr>
            <p:cNvSpPr/>
            <p:nvPr/>
          </p:nvSpPr>
          <p:spPr>
            <a:xfrm flipV="1">
              <a:off x="6696169" y="3967334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DE0F91B-2BFB-45AB-BDAE-302476E8F28A}"/>
                </a:ext>
              </a:extLst>
            </p:cNvPr>
            <p:cNvSpPr/>
            <p:nvPr/>
          </p:nvSpPr>
          <p:spPr>
            <a:xfrm flipV="1">
              <a:off x="6512181" y="3912807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E560806-4291-4DE5-84E7-A0C3E6ECA317}"/>
                </a:ext>
              </a:extLst>
            </p:cNvPr>
            <p:cNvSpPr/>
            <p:nvPr/>
          </p:nvSpPr>
          <p:spPr>
            <a:xfrm flipV="1">
              <a:off x="6439308" y="3725056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FB03C6AD-6C74-4CBB-A60E-2E29EB4B5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976" y="1343806"/>
            <a:ext cx="520429" cy="52042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9664BF7-B98B-42F0-9474-34CEE060F22E}"/>
              </a:ext>
            </a:extLst>
          </p:cNvPr>
          <p:cNvGrpSpPr/>
          <p:nvPr/>
        </p:nvGrpSpPr>
        <p:grpSpPr>
          <a:xfrm>
            <a:off x="2846526" y="2835267"/>
            <a:ext cx="497887" cy="481481"/>
            <a:chOff x="5861893" y="1432760"/>
            <a:chExt cx="497887" cy="481481"/>
          </a:xfrm>
        </p:grpSpPr>
        <p:sp>
          <p:nvSpPr>
            <p:cNvPr id="85" name="Rounded Rectangle 8">
              <a:extLst>
                <a:ext uri="{FF2B5EF4-FFF2-40B4-BE49-F238E27FC236}">
                  <a16:creationId xmlns:a16="http://schemas.microsoft.com/office/drawing/2014/main" id="{73E396F5-3B79-426D-B9F5-8E1E25A9CB5B}"/>
                </a:ext>
              </a:extLst>
            </p:cNvPr>
            <p:cNvSpPr/>
            <p:nvPr/>
          </p:nvSpPr>
          <p:spPr>
            <a:xfrm>
              <a:off x="5861893" y="143276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Rounded Rectangle 120">
              <a:extLst>
                <a:ext uri="{FF2B5EF4-FFF2-40B4-BE49-F238E27FC236}">
                  <a16:creationId xmlns:a16="http://schemas.microsoft.com/office/drawing/2014/main" id="{B422ED60-1A65-4220-A176-80E497C5A9C3}"/>
                </a:ext>
              </a:extLst>
            </p:cNvPr>
            <p:cNvSpPr/>
            <p:nvPr/>
          </p:nvSpPr>
          <p:spPr>
            <a:xfrm>
              <a:off x="6047721" y="143276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Rounded Rectangle 121">
              <a:extLst>
                <a:ext uri="{FF2B5EF4-FFF2-40B4-BE49-F238E27FC236}">
                  <a16:creationId xmlns:a16="http://schemas.microsoft.com/office/drawing/2014/main" id="{4BD9A30A-3D0B-4701-981B-92B68CC69356}"/>
                </a:ext>
              </a:extLst>
            </p:cNvPr>
            <p:cNvSpPr/>
            <p:nvPr/>
          </p:nvSpPr>
          <p:spPr>
            <a:xfrm>
              <a:off x="6233549" y="143276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Rounded Rectangle 122">
              <a:extLst>
                <a:ext uri="{FF2B5EF4-FFF2-40B4-BE49-F238E27FC236}">
                  <a16:creationId xmlns:a16="http://schemas.microsoft.com/office/drawing/2014/main" id="{C7772A80-B943-4D22-8379-F80C28C2B0A2}"/>
                </a:ext>
              </a:extLst>
            </p:cNvPr>
            <p:cNvSpPr/>
            <p:nvPr/>
          </p:nvSpPr>
          <p:spPr>
            <a:xfrm>
              <a:off x="5861893" y="1610385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Rounded Rectangle 123">
              <a:extLst>
                <a:ext uri="{FF2B5EF4-FFF2-40B4-BE49-F238E27FC236}">
                  <a16:creationId xmlns:a16="http://schemas.microsoft.com/office/drawing/2014/main" id="{E1F0550A-9ABE-4D6D-BFAE-E4FF975914E6}"/>
                </a:ext>
              </a:extLst>
            </p:cNvPr>
            <p:cNvSpPr/>
            <p:nvPr/>
          </p:nvSpPr>
          <p:spPr>
            <a:xfrm>
              <a:off x="6047721" y="1610385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Rounded Rectangle 124">
              <a:extLst>
                <a:ext uri="{FF2B5EF4-FFF2-40B4-BE49-F238E27FC236}">
                  <a16:creationId xmlns:a16="http://schemas.microsoft.com/office/drawing/2014/main" id="{8092ABA3-0D0E-4F1D-A471-382C60E1646A}"/>
                </a:ext>
              </a:extLst>
            </p:cNvPr>
            <p:cNvSpPr/>
            <p:nvPr/>
          </p:nvSpPr>
          <p:spPr>
            <a:xfrm>
              <a:off x="6233549" y="1610385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ounded Rectangle 125">
              <a:extLst>
                <a:ext uri="{FF2B5EF4-FFF2-40B4-BE49-F238E27FC236}">
                  <a16:creationId xmlns:a16="http://schemas.microsoft.com/office/drawing/2014/main" id="{D6F4D020-F351-48B8-A72E-F50B09421E60}"/>
                </a:ext>
              </a:extLst>
            </p:cNvPr>
            <p:cNvSpPr/>
            <p:nvPr/>
          </p:nvSpPr>
          <p:spPr>
            <a:xfrm>
              <a:off x="5861893" y="178801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Rounded Rectangle 126">
              <a:extLst>
                <a:ext uri="{FF2B5EF4-FFF2-40B4-BE49-F238E27FC236}">
                  <a16:creationId xmlns:a16="http://schemas.microsoft.com/office/drawing/2014/main" id="{01F8EBBD-B6C4-47F5-8116-273C8381D8D8}"/>
                </a:ext>
              </a:extLst>
            </p:cNvPr>
            <p:cNvSpPr/>
            <p:nvPr/>
          </p:nvSpPr>
          <p:spPr>
            <a:xfrm>
              <a:off x="6047721" y="178801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Rounded Rectangle 127">
              <a:extLst>
                <a:ext uri="{FF2B5EF4-FFF2-40B4-BE49-F238E27FC236}">
                  <a16:creationId xmlns:a16="http://schemas.microsoft.com/office/drawing/2014/main" id="{F1392E24-F251-45CC-AFCD-698FD868CA09}"/>
                </a:ext>
              </a:extLst>
            </p:cNvPr>
            <p:cNvSpPr/>
            <p:nvPr/>
          </p:nvSpPr>
          <p:spPr>
            <a:xfrm>
              <a:off x="6233549" y="178801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2" name="Picture 101">
            <a:extLst>
              <a:ext uri="{FF2B5EF4-FFF2-40B4-BE49-F238E27FC236}">
                <a16:creationId xmlns:a16="http://schemas.microsoft.com/office/drawing/2014/main" id="{579CCF2B-2260-4810-8DF7-9B43CBA61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1694053" flipV="1">
            <a:off x="5270123" y="3886113"/>
            <a:ext cx="538284" cy="538284"/>
          </a:xfrm>
          <a:prstGeom prst="rect">
            <a:avLst/>
          </a:prstGeom>
        </p:spPr>
      </p:pic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0A029EF-5CC1-4D1F-8824-17F02ACB597F}"/>
              </a:ext>
            </a:extLst>
          </p:cNvPr>
          <p:cNvGrpSpPr/>
          <p:nvPr/>
        </p:nvGrpSpPr>
        <p:grpSpPr>
          <a:xfrm>
            <a:off x="5854519" y="1322247"/>
            <a:ext cx="689548" cy="592112"/>
            <a:chOff x="6205927" y="3387777"/>
            <a:chExt cx="689548" cy="592112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B38ECF0E-8103-4CEB-B6B6-7983FFCA29BB}"/>
                </a:ext>
              </a:extLst>
            </p:cNvPr>
            <p:cNvGrpSpPr/>
            <p:nvPr/>
          </p:nvGrpSpPr>
          <p:grpSpPr>
            <a:xfrm>
              <a:off x="6205928" y="3387777"/>
              <a:ext cx="689547" cy="592112"/>
              <a:chOff x="6205928" y="3387777"/>
              <a:chExt cx="689547" cy="592112"/>
            </a:xfrm>
          </p:grpSpPr>
          <p:sp>
            <p:nvSpPr>
              <p:cNvPr id="118" name="Rounded Rectangle 144">
                <a:extLst>
                  <a:ext uri="{FF2B5EF4-FFF2-40B4-BE49-F238E27FC236}">
                    <a16:creationId xmlns:a16="http://schemas.microsoft.com/office/drawing/2014/main" id="{1111B3C4-E100-421E-94A5-E5C13FBE3423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7" cy="592112"/>
              </a:xfrm>
              <a:prstGeom prst="roundRect">
                <a:avLst>
                  <a:gd name="adj" fmla="val 9305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Rounded Rectangle 145">
                <a:extLst>
                  <a:ext uri="{FF2B5EF4-FFF2-40B4-BE49-F238E27FC236}">
                    <a16:creationId xmlns:a16="http://schemas.microsoft.com/office/drawing/2014/main" id="{464C701B-6744-4539-81C9-E8A0C4807967}"/>
                  </a:ext>
                </a:extLst>
              </p:cNvPr>
              <p:cNvSpPr/>
              <p:nvPr/>
            </p:nvSpPr>
            <p:spPr>
              <a:xfrm>
                <a:off x="6297742" y="3709441"/>
                <a:ext cx="498423" cy="113675"/>
              </a:xfrm>
              <a:prstGeom prst="roundRect">
                <a:avLst>
                  <a:gd name="adj" fmla="val 2976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833694BA-FA42-49FE-BC14-7A41A97BB40F}"/>
                  </a:ext>
                </a:extLst>
              </p:cNvPr>
              <p:cNvCxnSpPr/>
              <p:nvPr/>
            </p:nvCxnSpPr>
            <p:spPr>
              <a:xfrm>
                <a:off x="6402672" y="3886200"/>
                <a:ext cx="288561" cy="0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Round Same-side Corner of Rectangle 147">
                <a:extLst>
                  <a:ext uri="{FF2B5EF4-FFF2-40B4-BE49-F238E27FC236}">
                    <a16:creationId xmlns:a16="http://schemas.microsoft.com/office/drawing/2014/main" id="{0140FFFF-0BC6-4F5E-B2A7-682801AA818E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6" cy="113675"/>
              </a:xfrm>
              <a:prstGeom prst="round2SameRect">
                <a:avLst>
                  <a:gd name="adj1" fmla="val 32292"/>
                  <a:gd name="adj2" fmla="val 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23D4610D-3478-4A6C-ABAB-6332F97EE07B}"/>
                  </a:ext>
                </a:extLst>
              </p:cNvPr>
              <p:cNvSpPr/>
              <p:nvPr/>
            </p:nvSpPr>
            <p:spPr>
              <a:xfrm>
                <a:off x="6250897" y="3417758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1CC2EA3A-FEEE-4249-B119-89416656BA5A}"/>
                  </a:ext>
                </a:extLst>
              </p:cNvPr>
              <p:cNvSpPr/>
              <p:nvPr/>
            </p:nvSpPr>
            <p:spPr>
              <a:xfrm>
                <a:off x="6319288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D576F236-E041-436A-82B9-8E85C1D3D068}"/>
                  </a:ext>
                </a:extLst>
              </p:cNvPr>
              <p:cNvSpPr/>
              <p:nvPr/>
            </p:nvSpPr>
            <p:spPr>
              <a:xfrm>
                <a:off x="6387679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705187A-81D3-4C63-B949-A4789510E69B}"/>
                </a:ext>
              </a:extLst>
            </p:cNvPr>
            <p:cNvSpPr txBox="1"/>
            <p:nvPr/>
          </p:nvSpPr>
          <p:spPr>
            <a:xfrm>
              <a:off x="6205927" y="3478663"/>
              <a:ext cx="6895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WWW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3F182730-AE46-442D-8CC8-879A8181AF23}"/>
              </a:ext>
            </a:extLst>
          </p:cNvPr>
          <p:cNvGrpSpPr/>
          <p:nvPr/>
        </p:nvGrpSpPr>
        <p:grpSpPr>
          <a:xfrm>
            <a:off x="6062909" y="1474107"/>
            <a:ext cx="689548" cy="592112"/>
            <a:chOff x="6205927" y="3387777"/>
            <a:chExt cx="689548" cy="592112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524DEC55-1A1A-4D88-A2BC-B15FABD84A7D}"/>
                </a:ext>
              </a:extLst>
            </p:cNvPr>
            <p:cNvGrpSpPr/>
            <p:nvPr/>
          </p:nvGrpSpPr>
          <p:grpSpPr>
            <a:xfrm>
              <a:off x="6205928" y="3387777"/>
              <a:ext cx="689547" cy="592112"/>
              <a:chOff x="6205928" y="3387777"/>
              <a:chExt cx="689547" cy="592112"/>
            </a:xfrm>
          </p:grpSpPr>
          <p:sp>
            <p:nvSpPr>
              <p:cNvPr id="140" name="Rounded Rectangle 144">
                <a:extLst>
                  <a:ext uri="{FF2B5EF4-FFF2-40B4-BE49-F238E27FC236}">
                    <a16:creationId xmlns:a16="http://schemas.microsoft.com/office/drawing/2014/main" id="{8431042E-7729-481D-8B5E-2E7CF38930EB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7" cy="592112"/>
              </a:xfrm>
              <a:prstGeom prst="roundRect">
                <a:avLst>
                  <a:gd name="adj" fmla="val 9305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Rounded Rectangle 145">
                <a:extLst>
                  <a:ext uri="{FF2B5EF4-FFF2-40B4-BE49-F238E27FC236}">
                    <a16:creationId xmlns:a16="http://schemas.microsoft.com/office/drawing/2014/main" id="{89714808-B30B-4122-98E5-D92DD568934D}"/>
                  </a:ext>
                </a:extLst>
              </p:cNvPr>
              <p:cNvSpPr/>
              <p:nvPr/>
            </p:nvSpPr>
            <p:spPr>
              <a:xfrm>
                <a:off x="6297742" y="3709441"/>
                <a:ext cx="498423" cy="113675"/>
              </a:xfrm>
              <a:prstGeom prst="roundRect">
                <a:avLst>
                  <a:gd name="adj" fmla="val 2976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4FD24DD1-F96A-48D8-9812-DD7BDDA2A5BE}"/>
                  </a:ext>
                </a:extLst>
              </p:cNvPr>
              <p:cNvCxnSpPr/>
              <p:nvPr/>
            </p:nvCxnSpPr>
            <p:spPr>
              <a:xfrm>
                <a:off x="6402672" y="3886200"/>
                <a:ext cx="288561" cy="0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Round Same-side Corner of Rectangle 147">
                <a:extLst>
                  <a:ext uri="{FF2B5EF4-FFF2-40B4-BE49-F238E27FC236}">
                    <a16:creationId xmlns:a16="http://schemas.microsoft.com/office/drawing/2014/main" id="{E713C017-1E34-472F-BA0E-2DE0E7811EAF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6" cy="113675"/>
              </a:xfrm>
              <a:prstGeom prst="round2SameRect">
                <a:avLst>
                  <a:gd name="adj1" fmla="val 32292"/>
                  <a:gd name="adj2" fmla="val 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04082BA0-22B9-44AC-BE9E-03F1BCE60629}"/>
                  </a:ext>
                </a:extLst>
              </p:cNvPr>
              <p:cNvSpPr/>
              <p:nvPr/>
            </p:nvSpPr>
            <p:spPr>
              <a:xfrm>
                <a:off x="6250897" y="3417758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95D085A3-D413-425F-B4CA-30CFBEF0B975}"/>
                  </a:ext>
                </a:extLst>
              </p:cNvPr>
              <p:cNvSpPr/>
              <p:nvPr/>
            </p:nvSpPr>
            <p:spPr>
              <a:xfrm>
                <a:off x="6319288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A3A74F23-21EE-44DD-96C0-C2334306646A}"/>
                  </a:ext>
                </a:extLst>
              </p:cNvPr>
              <p:cNvSpPr/>
              <p:nvPr/>
            </p:nvSpPr>
            <p:spPr>
              <a:xfrm>
                <a:off x="6387679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0BC2A790-4356-4A4D-9338-65BAB9714363}"/>
                </a:ext>
              </a:extLst>
            </p:cNvPr>
            <p:cNvSpPr txBox="1"/>
            <p:nvPr/>
          </p:nvSpPr>
          <p:spPr>
            <a:xfrm>
              <a:off x="6205927" y="3478663"/>
              <a:ext cx="6895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WWW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5A4A858-6962-4123-A58B-07F176C0785A}"/>
              </a:ext>
            </a:extLst>
          </p:cNvPr>
          <p:cNvGrpSpPr/>
          <p:nvPr/>
        </p:nvGrpSpPr>
        <p:grpSpPr>
          <a:xfrm>
            <a:off x="8323162" y="2506270"/>
            <a:ext cx="497887" cy="481481"/>
            <a:chOff x="5997337" y="2014037"/>
            <a:chExt cx="497887" cy="481481"/>
          </a:xfrm>
        </p:grpSpPr>
        <p:sp>
          <p:nvSpPr>
            <p:cNvPr id="148" name="Rounded Rectangle 132">
              <a:extLst>
                <a:ext uri="{FF2B5EF4-FFF2-40B4-BE49-F238E27FC236}">
                  <a16:creationId xmlns:a16="http://schemas.microsoft.com/office/drawing/2014/main" id="{FD3A5740-2570-4DA6-ABC9-66C8C32616C8}"/>
                </a:ext>
              </a:extLst>
            </p:cNvPr>
            <p:cNvSpPr/>
            <p:nvPr/>
          </p:nvSpPr>
          <p:spPr>
            <a:xfrm>
              <a:off x="5997337" y="2014037"/>
              <a:ext cx="126231" cy="126231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Rounded Rectangle 133">
              <a:extLst>
                <a:ext uri="{FF2B5EF4-FFF2-40B4-BE49-F238E27FC236}">
                  <a16:creationId xmlns:a16="http://schemas.microsoft.com/office/drawing/2014/main" id="{B62941E3-49C0-49E3-A255-3F0B5EBA1197}"/>
                </a:ext>
              </a:extLst>
            </p:cNvPr>
            <p:cNvSpPr/>
            <p:nvPr/>
          </p:nvSpPr>
          <p:spPr>
            <a:xfrm>
              <a:off x="6183165" y="2014037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Rounded Rectangle 134">
              <a:extLst>
                <a:ext uri="{FF2B5EF4-FFF2-40B4-BE49-F238E27FC236}">
                  <a16:creationId xmlns:a16="http://schemas.microsoft.com/office/drawing/2014/main" id="{A2CD2527-EEBA-4638-8FF9-B0753DFD9FDD}"/>
                </a:ext>
              </a:extLst>
            </p:cNvPr>
            <p:cNvSpPr/>
            <p:nvPr/>
          </p:nvSpPr>
          <p:spPr>
            <a:xfrm>
              <a:off x="6368993" y="2014037"/>
              <a:ext cx="126231" cy="126231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Rounded Rectangle 135">
              <a:extLst>
                <a:ext uri="{FF2B5EF4-FFF2-40B4-BE49-F238E27FC236}">
                  <a16:creationId xmlns:a16="http://schemas.microsoft.com/office/drawing/2014/main" id="{1F2169A8-06BA-435E-B633-9A283AF2E138}"/>
                </a:ext>
              </a:extLst>
            </p:cNvPr>
            <p:cNvSpPr/>
            <p:nvPr/>
          </p:nvSpPr>
          <p:spPr>
            <a:xfrm>
              <a:off x="5997337" y="2191662"/>
              <a:ext cx="126231" cy="126231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Rounded Rectangle 136">
              <a:extLst>
                <a:ext uri="{FF2B5EF4-FFF2-40B4-BE49-F238E27FC236}">
                  <a16:creationId xmlns:a16="http://schemas.microsoft.com/office/drawing/2014/main" id="{BED3DF19-9845-427C-94CC-A2DDF36444E2}"/>
                </a:ext>
              </a:extLst>
            </p:cNvPr>
            <p:cNvSpPr/>
            <p:nvPr/>
          </p:nvSpPr>
          <p:spPr>
            <a:xfrm>
              <a:off x="6183165" y="2191662"/>
              <a:ext cx="126231" cy="12623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Rounded Rectangle 137">
              <a:extLst>
                <a:ext uri="{FF2B5EF4-FFF2-40B4-BE49-F238E27FC236}">
                  <a16:creationId xmlns:a16="http://schemas.microsoft.com/office/drawing/2014/main" id="{CCC5E30F-C059-439B-B4F1-B0D62F3AB4A8}"/>
                </a:ext>
              </a:extLst>
            </p:cNvPr>
            <p:cNvSpPr/>
            <p:nvPr/>
          </p:nvSpPr>
          <p:spPr>
            <a:xfrm>
              <a:off x="6368993" y="2191662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Rounded Rectangle 138">
              <a:extLst>
                <a:ext uri="{FF2B5EF4-FFF2-40B4-BE49-F238E27FC236}">
                  <a16:creationId xmlns:a16="http://schemas.microsoft.com/office/drawing/2014/main" id="{02B9A69C-2B45-4642-89FE-9CB771CE20E8}"/>
                </a:ext>
              </a:extLst>
            </p:cNvPr>
            <p:cNvSpPr/>
            <p:nvPr/>
          </p:nvSpPr>
          <p:spPr>
            <a:xfrm>
              <a:off x="5997337" y="2369287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Rounded Rectangle 139">
              <a:extLst>
                <a:ext uri="{FF2B5EF4-FFF2-40B4-BE49-F238E27FC236}">
                  <a16:creationId xmlns:a16="http://schemas.microsoft.com/office/drawing/2014/main" id="{A274187D-8125-477D-95A4-8BA8B8EE8AF0}"/>
                </a:ext>
              </a:extLst>
            </p:cNvPr>
            <p:cNvSpPr/>
            <p:nvPr/>
          </p:nvSpPr>
          <p:spPr>
            <a:xfrm>
              <a:off x="6183165" y="2369287"/>
              <a:ext cx="126231" cy="126231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Rounded Rectangle 140">
              <a:extLst>
                <a:ext uri="{FF2B5EF4-FFF2-40B4-BE49-F238E27FC236}">
                  <a16:creationId xmlns:a16="http://schemas.microsoft.com/office/drawing/2014/main" id="{6D97483C-A824-4199-890A-D9B69DED47E5}"/>
                </a:ext>
              </a:extLst>
            </p:cNvPr>
            <p:cNvSpPr/>
            <p:nvPr/>
          </p:nvSpPr>
          <p:spPr>
            <a:xfrm>
              <a:off x="6368993" y="2369287"/>
              <a:ext cx="126231" cy="126231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4008C06E-334E-4F69-94F2-17754C5BFA95}"/>
              </a:ext>
            </a:extLst>
          </p:cNvPr>
          <p:cNvGrpSpPr/>
          <p:nvPr/>
        </p:nvGrpSpPr>
        <p:grpSpPr>
          <a:xfrm>
            <a:off x="2811231" y="1272358"/>
            <a:ext cx="773967" cy="609367"/>
            <a:chOff x="8176270" y="3458980"/>
            <a:chExt cx="773967" cy="609367"/>
          </a:xfrm>
        </p:grpSpPr>
        <p:sp>
          <p:nvSpPr>
            <p:cNvPr id="158" name="Rounded Rectangle 152">
              <a:extLst>
                <a:ext uri="{FF2B5EF4-FFF2-40B4-BE49-F238E27FC236}">
                  <a16:creationId xmlns:a16="http://schemas.microsoft.com/office/drawing/2014/main" id="{1E82A504-AF7F-40F2-BD5B-8C3AE923DCA9}"/>
                </a:ext>
              </a:extLst>
            </p:cNvPr>
            <p:cNvSpPr/>
            <p:nvPr/>
          </p:nvSpPr>
          <p:spPr>
            <a:xfrm>
              <a:off x="8176270" y="3458980"/>
              <a:ext cx="773967" cy="609367"/>
            </a:xfrm>
            <a:prstGeom prst="roundRect">
              <a:avLst>
                <a:gd name="adj" fmla="val 7038"/>
              </a:avLst>
            </a:prstGeom>
            <a:solidFill>
              <a:srgbClr val="DAE3F3">
                <a:alpha val="57647"/>
              </a:srgb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88E26DE8-7083-44F1-A1B3-07387148E732}"/>
                </a:ext>
              </a:extLst>
            </p:cNvPr>
            <p:cNvCxnSpPr>
              <a:cxnSpLocks/>
            </p:cNvCxnSpPr>
            <p:nvPr/>
          </p:nvCxnSpPr>
          <p:spPr>
            <a:xfrm>
              <a:off x="8255502" y="3808707"/>
              <a:ext cx="0" cy="143102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586C14EF-3EC7-46F2-BD12-6CD0BA4D930C}"/>
                </a:ext>
              </a:extLst>
            </p:cNvPr>
            <p:cNvCxnSpPr>
              <a:cxnSpLocks/>
            </p:cNvCxnSpPr>
            <p:nvPr/>
          </p:nvCxnSpPr>
          <p:spPr>
            <a:xfrm>
              <a:off x="8325352" y="3741639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A175568-5C73-40E1-AA10-68C1CE7B13DD}"/>
                </a:ext>
              </a:extLst>
            </p:cNvPr>
            <p:cNvCxnSpPr>
              <a:cxnSpLocks/>
            </p:cNvCxnSpPr>
            <p:nvPr/>
          </p:nvCxnSpPr>
          <p:spPr>
            <a:xfrm>
              <a:off x="8388601" y="3754232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E7F89E85-F08F-4896-9677-2983FB97C7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5502" y="3951809"/>
              <a:ext cx="240798" cy="0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510F70CB-FE15-4D06-913D-C575E456E65F}"/>
                </a:ext>
              </a:extLst>
            </p:cNvPr>
            <p:cNvCxnSpPr>
              <a:cxnSpLocks/>
            </p:cNvCxnSpPr>
            <p:nvPr/>
          </p:nvCxnSpPr>
          <p:spPr>
            <a:xfrm>
              <a:off x="8452352" y="3616907"/>
              <a:ext cx="0" cy="327191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31121CA3-8313-4249-A965-E5730F07D486}"/>
                </a:ext>
              </a:extLst>
            </p:cNvPr>
            <p:cNvSpPr/>
            <p:nvPr/>
          </p:nvSpPr>
          <p:spPr>
            <a:xfrm>
              <a:off x="8595727" y="3546135"/>
              <a:ext cx="250825" cy="2508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Pie 159">
              <a:extLst>
                <a:ext uri="{FF2B5EF4-FFF2-40B4-BE49-F238E27FC236}">
                  <a16:creationId xmlns:a16="http://schemas.microsoft.com/office/drawing/2014/main" id="{55AC6D7B-63D4-411E-810A-6F075A13CE8B}"/>
                </a:ext>
              </a:extLst>
            </p:cNvPr>
            <p:cNvSpPr/>
            <p:nvPr/>
          </p:nvSpPr>
          <p:spPr>
            <a:xfrm>
              <a:off x="8595727" y="3551768"/>
              <a:ext cx="248775" cy="248775"/>
            </a:xfrm>
            <a:prstGeom prst="pie">
              <a:avLst>
                <a:gd name="adj1" fmla="val 0"/>
                <a:gd name="adj2" fmla="val 17866447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80456ED5-9DFA-4667-A916-06C530B077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0271" y="3904783"/>
              <a:ext cx="72523" cy="48373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DB6E7EE-BA3D-43B1-939E-E2853CE851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2795" y="3904783"/>
              <a:ext cx="69849" cy="24186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7879F4B3-E224-4787-AA30-F17FD57E75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5503" y="3846851"/>
              <a:ext cx="136366" cy="87254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CB0C747-9C79-4997-816C-C79CF559C795}"/>
              </a:ext>
            </a:extLst>
          </p:cNvPr>
          <p:cNvGrpSpPr/>
          <p:nvPr/>
        </p:nvGrpSpPr>
        <p:grpSpPr>
          <a:xfrm>
            <a:off x="5315676" y="330514"/>
            <a:ext cx="1530801" cy="379906"/>
            <a:chOff x="5315675" y="330513"/>
            <a:chExt cx="1530801" cy="379906"/>
          </a:xfrm>
        </p:grpSpPr>
        <p:sp>
          <p:nvSpPr>
            <p:cNvPr id="4" name="Rectangle: Top Corners Rounded 3">
              <a:extLst>
                <a:ext uri="{FF2B5EF4-FFF2-40B4-BE49-F238E27FC236}">
                  <a16:creationId xmlns:a16="http://schemas.microsoft.com/office/drawing/2014/main" id="{AC8BB8E1-9ADE-4DBC-9069-53F88549ACC3}"/>
                </a:ext>
              </a:extLst>
            </p:cNvPr>
            <p:cNvSpPr/>
            <p:nvPr/>
          </p:nvSpPr>
          <p:spPr>
            <a:xfrm rot="10800000">
              <a:off x="5315675" y="372930"/>
              <a:ext cx="1530801" cy="337489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B3D87E-84E6-4986-8FBE-84AD1990DB37}"/>
                </a:ext>
              </a:extLst>
            </p:cNvPr>
            <p:cNvSpPr txBox="1"/>
            <p:nvPr/>
          </p:nvSpPr>
          <p:spPr>
            <a:xfrm>
              <a:off x="5315676" y="330513"/>
              <a:ext cx="153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App</a:t>
              </a:r>
            </a:p>
          </p:txBody>
        </p:sp>
      </p:grp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EB4EDA04-FE79-412E-9F46-27FC0E50F9A9}"/>
              </a:ext>
            </a:extLst>
          </p:cNvPr>
          <p:cNvCxnSpPr>
            <a:cxnSpLocks/>
          </p:cNvCxnSpPr>
          <p:nvPr/>
        </p:nvCxnSpPr>
        <p:spPr>
          <a:xfrm>
            <a:off x="8890062" y="2747010"/>
            <a:ext cx="365321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199CB3B1-E684-1840-A94D-2E692C526513}"/>
              </a:ext>
            </a:extLst>
          </p:cNvPr>
          <p:cNvGrpSpPr/>
          <p:nvPr/>
        </p:nvGrpSpPr>
        <p:grpSpPr>
          <a:xfrm>
            <a:off x="2963631" y="1424758"/>
            <a:ext cx="773967" cy="609367"/>
            <a:chOff x="8176270" y="3458980"/>
            <a:chExt cx="773967" cy="609367"/>
          </a:xfrm>
        </p:grpSpPr>
        <p:sp>
          <p:nvSpPr>
            <p:cNvPr id="180" name="Rounded Rectangle 152">
              <a:extLst>
                <a:ext uri="{FF2B5EF4-FFF2-40B4-BE49-F238E27FC236}">
                  <a16:creationId xmlns:a16="http://schemas.microsoft.com/office/drawing/2014/main" id="{02F927B4-0B9C-BE49-8A39-87EA9CF6D70B}"/>
                </a:ext>
              </a:extLst>
            </p:cNvPr>
            <p:cNvSpPr/>
            <p:nvPr/>
          </p:nvSpPr>
          <p:spPr>
            <a:xfrm>
              <a:off x="8176270" y="3458980"/>
              <a:ext cx="773967" cy="609367"/>
            </a:xfrm>
            <a:prstGeom prst="roundRect">
              <a:avLst>
                <a:gd name="adj" fmla="val 7038"/>
              </a:avLst>
            </a:prstGeom>
            <a:solidFill>
              <a:srgbClr val="DAE3F3">
                <a:alpha val="57647"/>
              </a:srgb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C798EA85-B78B-2B4C-89E9-113293FBB7B7}"/>
                </a:ext>
              </a:extLst>
            </p:cNvPr>
            <p:cNvCxnSpPr>
              <a:cxnSpLocks/>
            </p:cNvCxnSpPr>
            <p:nvPr/>
          </p:nvCxnSpPr>
          <p:spPr>
            <a:xfrm>
              <a:off x="8255502" y="3808707"/>
              <a:ext cx="0" cy="143102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FBDBAAA1-AD8C-8140-B740-B4BF906FFED8}"/>
                </a:ext>
              </a:extLst>
            </p:cNvPr>
            <p:cNvCxnSpPr>
              <a:cxnSpLocks/>
            </p:cNvCxnSpPr>
            <p:nvPr/>
          </p:nvCxnSpPr>
          <p:spPr>
            <a:xfrm>
              <a:off x="8325352" y="3741639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4ACC9917-A58F-DA4F-A5AC-8E368B16AF5E}"/>
                </a:ext>
              </a:extLst>
            </p:cNvPr>
            <p:cNvCxnSpPr>
              <a:cxnSpLocks/>
            </p:cNvCxnSpPr>
            <p:nvPr/>
          </p:nvCxnSpPr>
          <p:spPr>
            <a:xfrm>
              <a:off x="8388601" y="3754232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686A6736-7F1E-FD48-ADD2-87DF72AF5E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5502" y="3951809"/>
              <a:ext cx="240798" cy="0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36B4192E-1A58-F049-88C7-648B03F28086}"/>
                </a:ext>
              </a:extLst>
            </p:cNvPr>
            <p:cNvCxnSpPr>
              <a:cxnSpLocks/>
            </p:cNvCxnSpPr>
            <p:nvPr/>
          </p:nvCxnSpPr>
          <p:spPr>
            <a:xfrm>
              <a:off x="8452352" y="3616907"/>
              <a:ext cx="0" cy="327191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0E941D21-8214-664A-BE69-DD7326A0AD28}"/>
                </a:ext>
              </a:extLst>
            </p:cNvPr>
            <p:cNvSpPr/>
            <p:nvPr/>
          </p:nvSpPr>
          <p:spPr>
            <a:xfrm>
              <a:off x="8595727" y="3546135"/>
              <a:ext cx="250825" cy="2508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7" name="Pie 159">
              <a:extLst>
                <a:ext uri="{FF2B5EF4-FFF2-40B4-BE49-F238E27FC236}">
                  <a16:creationId xmlns:a16="http://schemas.microsoft.com/office/drawing/2014/main" id="{5FF82C2A-6777-AA47-8325-DF7D1DDD7224}"/>
                </a:ext>
              </a:extLst>
            </p:cNvPr>
            <p:cNvSpPr/>
            <p:nvPr/>
          </p:nvSpPr>
          <p:spPr>
            <a:xfrm>
              <a:off x="8595727" y="3551768"/>
              <a:ext cx="248775" cy="248775"/>
            </a:xfrm>
            <a:prstGeom prst="pie">
              <a:avLst>
                <a:gd name="adj1" fmla="val 0"/>
                <a:gd name="adj2" fmla="val 17866447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6496AF-A7F6-064F-B1CA-E8B202C5B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0271" y="3904783"/>
              <a:ext cx="72523" cy="48373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6A2E4771-C173-4847-B5F4-6855F7E4C6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2795" y="3904783"/>
              <a:ext cx="69849" cy="24186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A401D44-D93C-F945-AF31-319B437147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5503" y="3846851"/>
              <a:ext cx="136366" cy="87254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61EDB221-25E9-5043-BEFB-FC7B53E37322}"/>
              </a:ext>
            </a:extLst>
          </p:cNvPr>
          <p:cNvGrpSpPr/>
          <p:nvPr/>
        </p:nvGrpSpPr>
        <p:grpSpPr>
          <a:xfrm>
            <a:off x="3116031" y="1577158"/>
            <a:ext cx="773967" cy="609367"/>
            <a:chOff x="8176270" y="3458980"/>
            <a:chExt cx="773967" cy="609367"/>
          </a:xfrm>
        </p:grpSpPr>
        <p:sp>
          <p:nvSpPr>
            <p:cNvPr id="192" name="Rounded Rectangle 152">
              <a:extLst>
                <a:ext uri="{FF2B5EF4-FFF2-40B4-BE49-F238E27FC236}">
                  <a16:creationId xmlns:a16="http://schemas.microsoft.com/office/drawing/2014/main" id="{64373CBD-438E-2F48-9D3A-C66EDCF47713}"/>
                </a:ext>
              </a:extLst>
            </p:cNvPr>
            <p:cNvSpPr/>
            <p:nvPr/>
          </p:nvSpPr>
          <p:spPr>
            <a:xfrm>
              <a:off x="8176270" y="3458980"/>
              <a:ext cx="773967" cy="609367"/>
            </a:xfrm>
            <a:prstGeom prst="roundRect">
              <a:avLst>
                <a:gd name="adj" fmla="val 7038"/>
              </a:avLst>
            </a:prstGeom>
            <a:solidFill>
              <a:srgbClr val="DAE3F3">
                <a:alpha val="57647"/>
              </a:srgb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D8C7F56-0CB0-1143-8A02-5F46DD2EDB32}"/>
                </a:ext>
              </a:extLst>
            </p:cNvPr>
            <p:cNvCxnSpPr>
              <a:cxnSpLocks/>
            </p:cNvCxnSpPr>
            <p:nvPr/>
          </p:nvCxnSpPr>
          <p:spPr>
            <a:xfrm>
              <a:off x="8255502" y="3808707"/>
              <a:ext cx="0" cy="143102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F274BD59-7AD3-484D-A9E7-67947EC61EA4}"/>
                </a:ext>
              </a:extLst>
            </p:cNvPr>
            <p:cNvCxnSpPr>
              <a:cxnSpLocks/>
            </p:cNvCxnSpPr>
            <p:nvPr/>
          </p:nvCxnSpPr>
          <p:spPr>
            <a:xfrm>
              <a:off x="8325352" y="3741639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85958C6D-A6D4-7B4F-AA54-044FF3CDD3A0}"/>
                </a:ext>
              </a:extLst>
            </p:cNvPr>
            <p:cNvCxnSpPr>
              <a:cxnSpLocks/>
            </p:cNvCxnSpPr>
            <p:nvPr/>
          </p:nvCxnSpPr>
          <p:spPr>
            <a:xfrm>
              <a:off x="8388601" y="3754232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3760A61-2020-DA41-BF32-89D8BB4EFA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5502" y="3951809"/>
              <a:ext cx="240798" cy="0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41C100D-9954-654D-8ACD-5E3FD5BC5EAB}"/>
                </a:ext>
              </a:extLst>
            </p:cNvPr>
            <p:cNvCxnSpPr>
              <a:cxnSpLocks/>
            </p:cNvCxnSpPr>
            <p:nvPr/>
          </p:nvCxnSpPr>
          <p:spPr>
            <a:xfrm>
              <a:off x="8452352" y="3616907"/>
              <a:ext cx="0" cy="327191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208BEFC9-D253-0844-990D-D2369D87E2D1}"/>
                </a:ext>
              </a:extLst>
            </p:cNvPr>
            <p:cNvSpPr/>
            <p:nvPr/>
          </p:nvSpPr>
          <p:spPr>
            <a:xfrm>
              <a:off x="8595727" y="3546135"/>
              <a:ext cx="250825" cy="2508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Pie 159">
              <a:extLst>
                <a:ext uri="{FF2B5EF4-FFF2-40B4-BE49-F238E27FC236}">
                  <a16:creationId xmlns:a16="http://schemas.microsoft.com/office/drawing/2014/main" id="{3C09BD99-08CD-B84B-84E8-635CE4A5EAF5}"/>
                </a:ext>
              </a:extLst>
            </p:cNvPr>
            <p:cNvSpPr/>
            <p:nvPr/>
          </p:nvSpPr>
          <p:spPr>
            <a:xfrm>
              <a:off x="8595727" y="3551768"/>
              <a:ext cx="248775" cy="248775"/>
            </a:xfrm>
            <a:prstGeom prst="pie">
              <a:avLst>
                <a:gd name="adj1" fmla="val 0"/>
                <a:gd name="adj2" fmla="val 17866447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CF44FE80-CE06-AE4F-9150-22F56373CE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0271" y="3904783"/>
              <a:ext cx="72523" cy="48373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8A1E3A48-652E-324B-AB41-3A3518553D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2795" y="3904783"/>
              <a:ext cx="69849" cy="24186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DE23FD76-35C0-154E-83C7-0A0DB8DF35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5503" y="3846851"/>
              <a:ext cx="136366" cy="87254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42E5F4CB-CC50-3C4E-B1B1-EC1AD2C046A8}"/>
              </a:ext>
            </a:extLst>
          </p:cNvPr>
          <p:cNvGrpSpPr/>
          <p:nvPr/>
        </p:nvGrpSpPr>
        <p:grpSpPr>
          <a:xfrm>
            <a:off x="3268431" y="1729558"/>
            <a:ext cx="773967" cy="609367"/>
            <a:chOff x="8176270" y="3458980"/>
            <a:chExt cx="773967" cy="609367"/>
          </a:xfrm>
        </p:grpSpPr>
        <p:sp>
          <p:nvSpPr>
            <p:cNvPr id="204" name="Rounded Rectangle 152">
              <a:extLst>
                <a:ext uri="{FF2B5EF4-FFF2-40B4-BE49-F238E27FC236}">
                  <a16:creationId xmlns:a16="http://schemas.microsoft.com/office/drawing/2014/main" id="{6EE7FA43-635D-4D41-90F8-E19453E19ABA}"/>
                </a:ext>
              </a:extLst>
            </p:cNvPr>
            <p:cNvSpPr/>
            <p:nvPr/>
          </p:nvSpPr>
          <p:spPr>
            <a:xfrm>
              <a:off x="8176270" y="3458980"/>
              <a:ext cx="773967" cy="609367"/>
            </a:xfrm>
            <a:prstGeom prst="roundRect">
              <a:avLst>
                <a:gd name="adj" fmla="val 7038"/>
              </a:avLst>
            </a:prstGeom>
            <a:solidFill>
              <a:srgbClr val="DAE3F3">
                <a:alpha val="57647"/>
              </a:srgb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39D2448-41F3-D342-9C60-6AB1EB09C490}"/>
                </a:ext>
              </a:extLst>
            </p:cNvPr>
            <p:cNvCxnSpPr>
              <a:cxnSpLocks/>
            </p:cNvCxnSpPr>
            <p:nvPr/>
          </p:nvCxnSpPr>
          <p:spPr>
            <a:xfrm>
              <a:off x="8255502" y="3808707"/>
              <a:ext cx="0" cy="143102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EF194C7-6A58-D643-B4F4-E1EFAC5316B5}"/>
                </a:ext>
              </a:extLst>
            </p:cNvPr>
            <p:cNvCxnSpPr>
              <a:cxnSpLocks/>
            </p:cNvCxnSpPr>
            <p:nvPr/>
          </p:nvCxnSpPr>
          <p:spPr>
            <a:xfrm>
              <a:off x="8325352" y="3741639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C9CF303C-1EB6-D349-8AC3-7E6B7093649C}"/>
                </a:ext>
              </a:extLst>
            </p:cNvPr>
            <p:cNvCxnSpPr>
              <a:cxnSpLocks/>
            </p:cNvCxnSpPr>
            <p:nvPr/>
          </p:nvCxnSpPr>
          <p:spPr>
            <a:xfrm>
              <a:off x="8388601" y="3754232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5BAEAC4A-B097-3C45-B651-BE699F10C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5502" y="3951809"/>
              <a:ext cx="240798" cy="0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75017067-FD67-FD49-9532-2074289FC9F6}"/>
                </a:ext>
              </a:extLst>
            </p:cNvPr>
            <p:cNvCxnSpPr>
              <a:cxnSpLocks/>
            </p:cNvCxnSpPr>
            <p:nvPr/>
          </p:nvCxnSpPr>
          <p:spPr>
            <a:xfrm>
              <a:off x="8452352" y="3616907"/>
              <a:ext cx="0" cy="327191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1035D9DC-F1B8-EB4B-A53B-8438DA4BFB66}"/>
                </a:ext>
              </a:extLst>
            </p:cNvPr>
            <p:cNvSpPr/>
            <p:nvPr/>
          </p:nvSpPr>
          <p:spPr>
            <a:xfrm>
              <a:off x="8595727" y="3546135"/>
              <a:ext cx="250825" cy="2508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Pie 159">
              <a:extLst>
                <a:ext uri="{FF2B5EF4-FFF2-40B4-BE49-F238E27FC236}">
                  <a16:creationId xmlns:a16="http://schemas.microsoft.com/office/drawing/2014/main" id="{36B0B23D-9D45-A54C-866E-76B443BDDF7E}"/>
                </a:ext>
              </a:extLst>
            </p:cNvPr>
            <p:cNvSpPr/>
            <p:nvPr/>
          </p:nvSpPr>
          <p:spPr>
            <a:xfrm>
              <a:off x="8595727" y="3551768"/>
              <a:ext cx="248775" cy="248775"/>
            </a:xfrm>
            <a:prstGeom prst="pie">
              <a:avLst>
                <a:gd name="adj1" fmla="val 0"/>
                <a:gd name="adj2" fmla="val 17866447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D32B66DA-20BD-334E-ABFC-45329DD12D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0271" y="3904783"/>
              <a:ext cx="72523" cy="48373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D45CFD1F-3D81-0144-BB6F-21BB608400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2795" y="3904783"/>
              <a:ext cx="69849" cy="24186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CBB81E83-6269-BE42-9772-359547CECF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5503" y="3846851"/>
              <a:ext cx="136366" cy="87254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2330AC8F-6D95-1E4D-9B61-3143530D271E}"/>
              </a:ext>
            </a:extLst>
          </p:cNvPr>
          <p:cNvCxnSpPr>
            <a:cxnSpLocks/>
          </p:cNvCxnSpPr>
          <p:nvPr/>
        </p:nvCxnSpPr>
        <p:spPr>
          <a:xfrm>
            <a:off x="3697384" y="1674744"/>
            <a:ext cx="2106413" cy="13130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9F90185-11B0-CE4C-8BCB-F33E59A09039}"/>
              </a:ext>
            </a:extLst>
          </p:cNvPr>
          <p:cNvCxnSpPr>
            <a:cxnSpLocks/>
          </p:cNvCxnSpPr>
          <p:nvPr/>
        </p:nvCxnSpPr>
        <p:spPr>
          <a:xfrm flipH="1">
            <a:off x="6096000" y="2084322"/>
            <a:ext cx="86991" cy="7982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0537F20E-AEBF-AB49-8C5A-1C059156203E}"/>
              </a:ext>
            </a:extLst>
          </p:cNvPr>
          <p:cNvCxnSpPr>
            <a:cxnSpLocks/>
          </p:cNvCxnSpPr>
          <p:nvPr/>
        </p:nvCxnSpPr>
        <p:spPr>
          <a:xfrm flipH="1">
            <a:off x="4246210" y="2059064"/>
            <a:ext cx="1760295" cy="1719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E876CB41-1B56-BA4F-AC2E-0E9438C548E7}"/>
              </a:ext>
            </a:extLst>
          </p:cNvPr>
          <p:cNvCxnSpPr>
            <a:cxnSpLocks/>
          </p:cNvCxnSpPr>
          <p:nvPr/>
        </p:nvCxnSpPr>
        <p:spPr>
          <a:xfrm>
            <a:off x="6475292" y="3316748"/>
            <a:ext cx="1150356" cy="4335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D7461D6A-0CCA-A146-ADF3-70FF56D91824}"/>
              </a:ext>
            </a:extLst>
          </p:cNvPr>
          <p:cNvCxnSpPr>
            <a:cxnSpLocks/>
          </p:cNvCxnSpPr>
          <p:nvPr/>
        </p:nvCxnSpPr>
        <p:spPr>
          <a:xfrm flipV="1">
            <a:off x="6830387" y="1604020"/>
            <a:ext cx="1188589" cy="1858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8F231694-9117-2E4D-9BAD-F7761C01A8F4}"/>
              </a:ext>
            </a:extLst>
          </p:cNvPr>
          <p:cNvCxnSpPr>
            <a:cxnSpLocks/>
          </p:cNvCxnSpPr>
          <p:nvPr/>
        </p:nvCxnSpPr>
        <p:spPr>
          <a:xfrm flipV="1">
            <a:off x="4519530" y="4086046"/>
            <a:ext cx="759645" cy="366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4320EB14-9EBC-F245-916E-B5E5C2466ADA}"/>
              </a:ext>
            </a:extLst>
          </p:cNvPr>
          <p:cNvCxnSpPr>
            <a:cxnSpLocks/>
          </p:cNvCxnSpPr>
          <p:nvPr/>
        </p:nvCxnSpPr>
        <p:spPr>
          <a:xfrm flipV="1">
            <a:off x="7943968" y="3084830"/>
            <a:ext cx="372709" cy="6160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82B6A919-EECC-FF47-A9CF-E29DFB28425E}"/>
              </a:ext>
            </a:extLst>
          </p:cNvPr>
          <p:cNvCxnSpPr>
            <a:cxnSpLocks/>
          </p:cNvCxnSpPr>
          <p:nvPr/>
        </p:nvCxnSpPr>
        <p:spPr>
          <a:xfrm flipV="1">
            <a:off x="3104082" y="1914361"/>
            <a:ext cx="1" cy="8629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A478541-6C08-E96E-5201-E2E1A2B5AE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4451" y="4995885"/>
            <a:ext cx="1753674" cy="166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69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385C697-EA90-4CDE-94CE-A096D4F2C826}"/>
              </a:ext>
            </a:extLst>
          </p:cNvPr>
          <p:cNvSpPr/>
          <p:nvPr/>
        </p:nvSpPr>
        <p:spPr>
          <a:xfrm>
            <a:off x="1957633" y="376518"/>
            <a:ext cx="8321896" cy="4457064"/>
          </a:xfrm>
          <a:prstGeom prst="roundRect">
            <a:avLst>
              <a:gd name="adj" fmla="val 4063"/>
            </a:avLst>
          </a:prstGeom>
          <a:solidFill>
            <a:schemeClr val="bg2"/>
          </a:solidFill>
          <a:ln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Action Button: Home 130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5E271F5C-7C49-471E-9601-7DDF7D48579B}"/>
              </a:ext>
            </a:extLst>
          </p:cNvPr>
          <p:cNvSpPr/>
          <p:nvPr/>
        </p:nvSpPr>
        <p:spPr>
          <a:xfrm>
            <a:off x="9331785" y="2497813"/>
            <a:ext cx="520429" cy="520429"/>
          </a:xfrm>
          <a:prstGeom prst="actionButtonHom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43731C6-D1F2-4A0E-9595-F9F37ED1989B}"/>
              </a:ext>
            </a:extLst>
          </p:cNvPr>
          <p:cNvGrpSpPr/>
          <p:nvPr/>
        </p:nvGrpSpPr>
        <p:grpSpPr>
          <a:xfrm>
            <a:off x="5644138" y="1163051"/>
            <a:ext cx="689548" cy="592112"/>
            <a:chOff x="6205927" y="3387777"/>
            <a:chExt cx="689548" cy="59211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B762FC2-771D-45FD-8C75-BAFC1AA54ABA}"/>
                </a:ext>
              </a:extLst>
            </p:cNvPr>
            <p:cNvGrpSpPr/>
            <p:nvPr/>
          </p:nvGrpSpPr>
          <p:grpSpPr>
            <a:xfrm>
              <a:off x="6205928" y="3387777"/>
              <a:ext cx="689547" cy="592112"/>
              <a:chOff x="6205928" y="3387777"/>
              <a:chExt cx="689547" cy="592112"/>
            </a:xfrm>
          </p:grpSpPr>
          <p:sp>
            <p:nvSpPr>
              <p:cNvPr id="47" name="Rounded Rectangle 144">
                <a:extLst>
                  <a:ext uri="{FF2B5EF4-FFF2-40B4-BE49-F238E27FC236}">
                    <a16:creationId xmlns:a16="http://schemas.microsoft.com/office/drawing/2014/main" id="{3189B12B-AD38-4251-B397-6CADB0DD3075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7" cy="592112"/>
              </a:xfrm>
              <a:prstGeom prst="roundRect">
                <a:avLst>
                  <a:gd name="adj" fmla="val 9305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Rounded Rectangle 145">
                <a:extLst>
                  <a:ext uri="{FF2B5EF4-FFF2-40B4-BE49-F238E27FC236}">
                    <a16:creationId xmlns:a16="http://schemas.microsoft.com/office/drawing/2014/main" id="{82975C02-5E54-437A-A839-0E57D510A12D}"/>
                  </a:ext>
                </a:extLst>
              </p:cNvPr>
              <p:cNvSpPr/>
              <p:nvPr/>
            </p:nvSpPr>
            <p:spPr>
              <a:xfrm>
                <a:off x="6297742" y="3709441"/>
                <a:ext cx="498423" cy="113675"/>
              </a:xfrm>
              <a:prstGeom prst="roundRect">
                <a:avLst>
                  <a:gd name="adj" fmla="val 2976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2572B13C-6B76-4C10-B62F-21704C459428}"/>
                  </a:ext>
                </a:extLst>
              </p:cNvPr>
              <p:cNvCxnSpPr/>
              <p:nvPr/>
            </p:nvCxnSpPr>
            <p:spPr>
              <a:xfrm>
                <a:off x="6402672" y="3886200"/>
                <a:ext cx="288561" cy="0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ound Same-side Corner of Rectangle 147">
                <a:extLst>
                  <a:ext uri="{FF2B5EF4-FFF2-40B4-BE49-F238E27FC236}">
                    <a16:creationId xmlns:a16="http://schemas.microsoft.com/office/drawing/2014/main" id="{0D7773C9-6603-4F77-8693-904A195AA3E8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6" cy="113675"/>
              </a:xfrm>
              <a:prstGeom prst="round2SameRect">
                <a:avLst>
                  <a:gd name="adj1" fmla="val 32292"/>
                  <a:gd name="adj2" fmla="val 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53252EB9-8403-48DF-87CB-77D42AB12398}"/>
                  </a:ext>
                </a:extLst>
              </p:cNvPr>
              <p:cNvSpPr/>
              <p:nvPr/>
            </p:nvSpPr>
            <p:spPr>
              <a:xfrm>
                <a:off x="6250897" y="3417758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1EEBC41-4096-4C8B-B72D-39549ADC23A1}"/>
                  </a:ext>
                </a:extLst>
              </p:cNvPr>
              <p:cNvSpPr/>
              <p:nvPr/>
            </p:nvSpPr>
            <p:spPr>
              <a:xfrm>
                <a:off x="6319288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8F400AC-8BB8-4914-94E2-1525BB371772}"/>
                  </a:ext>
                </a:extLst>
              </p:cNvPr>
              <p:cNvSpPr/>
              <p:nvPr/>
            </p:nvSpPr>
            <p:spPr>
              <a:xfrm>
                <a:off x="6387679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902050E-6449-485C-ACDA-2C75CFDEE028}"/>
                </a:ext>
              </a:extLst>
            </p:cNvPr>
            <p:cNvSpPr txBox="1"/>
            <p:nvPr/>
          </p:nvSpPr>
          <p:spPr>
            <a:xfrm>
              <a:off x="6205927" y="3478663"/>
              <a:ext cx="6895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WWW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7AAC97D-75D0-4CF7-8E54-F0C055DECBBB}"/>
              </a:ext>
            </a:extLst>
          </p:cNvPr>
          <p:cNvGrpSpPr/>
          <p:nvPr/>
        </p:nvGrpSpPr>
        <p:grpSpPr>
          <a:xfrm>
            <a:off x="2669306" y="1131239"/>
            <a:ext cx="773967" cy="609367"/>
            <a:chOff x="8176270" y="3458980"/>
            <a:chExt cx="773967" cy="609367"/>
          </a:xfrm>
        </p:grpSpPr>
        <p:sp>
          <p:nvSpPr>
            <p:cNvPr id="34" name="Rounded Rectangle 152">
              <a:extLst>
                <a:ext uri="{FF2B5EF4-FFF2-40B4-BE49-F238E27FC236}">
                  <a16:creationId xmlns:a16="http://schemas.microsoft.com/office/drawing/2014/main" id="{9F571773-B1E7-43FE-A4A8-36359658809D}"/>
                </a:ext>
              </a:extLst>
            </p:cNvPr>
            <p:cNvSpPr/>
            <p:nvPr/>
          </p:nvSpPr>
          <p:spPr>
            <a:xfrm>
              <a:off x="8176270" y="3458980"/>
              <a:ext cx="773967" cy="609367"/>
            </a:xfrm>
            <a:prstGeom prst="roundRect">
              <a:avLst>
                <a:gd name="adj" fmla="val 7038"/>
              </a:avLst>
            </a:prstGeom>
            <a:solidFill>
              <a:srgbClr val="DAE3F3">
                <a:alpha val="57647"/>
              </a:srgb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E121956-6F92-424B-9063-76497F9F0489}"/>
                </a:ext>
              </a:extLst>
            </p:cNvPr>
            <p:cNvCxnSpPr>
              <a:cxnSpLocks/>
            </p:cNvCxnSpPr>
            <p:nvPr/>
          </p:nvCxnSpPr>
          <p:spPr>
            <a:xfrm>
              <a:off x="8255502" y="3808707"/>
              <a:ext cx="0" cy="143102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177274F-BF05-4ADB-9916-4761E871FEA2}"/>
                </a:ext>
              </a:extLst>
            </p:cNvPr>
            <p:cNvCxnSpPr>
              <a:cxnSpLocks/>
            </p:cNvCxnSpPr>
            <p:nvPr/>
          </p:nvCxnSpPr>
          <p:spPr>
            <a:xfrm>
              <a:off x="8325352" y="3741639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571F2E3-96F3-4AED-8827-A44630CDFD28}"/>
                </a:ext>
              </a:extLst>
            </p:cNvPr>
            <p:cNvCxnSpPr>
              <a:cxnSpLocks/>
            </p:cNvCxnSpPr>
            <p:nvPr/>
          </p:nvCxnSpPr>
          <p:spPr>
            <a:xfrm>
              <a:off x="8388601" y="3754232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6D1793D-CF4B-4CD8-8AE8-7732071853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5502" y="3951809"/>
              <a:ext cx="240798" cy="0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E692633-A5D0-4244-984F-0D9F17C17391}"/>
                </a:ext>
              </a:extLst>
            </p:cNvPr>
            <p:cNvCxnSpPr>
              <a:cxnSpLocks/>
            </p:cNvCxnSpPr>
            <p:nvPr/>
          </p:nvCxnSpPr>
          <p:spPr>
            <a:xfrm>
              <a:off x="8452352" y="3616907"/>
              <a:ext cx="0" cy="327191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CB3A543-592B-46AE-BD9C-7FCF4C514B7A}"/>
                </a:ext>
              </a:extLst>
            </p:cNvPr>
            <p:cNvSpPr/>
            <p:nvPr/>
          </p:nvSpPr>
          <p:spPr>
            <a:xfrm>
              <a:off x="8595727" y="3546135"/>
              <a:ext cx="250825" cy="2508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Pie 159">
              <a:extLst>
                <a:ext uri="{FF2B5EF4-FFF2-40B4-BE49-F238E27FC236}">
                  <a16:creationId xmlns:a16="http://schemas.microsoft.com/office/drawing/2014/main" id="{245DA95E-5C40-40FA-AFD8-8C5BD75530F6}"/>
                </a:ext>
              </a:extLst>
            </p:cNvPr>
            <p:cNvSpPr/>
            <p:nvPr/>
          </p:nvSpPr>
          <p:spPr>
            <a:xfrm>
              <a:off x="8595727" y="3551768"/>
              <a:ext cx="248775" cy="248775"/>
            </a:xfrm>
            <a:prstGeom prst="pie">
              <a:avLst>
                <a:gd name="adj1" fmla="val 0"/>
                <a:gd name="adj2" fmla="val 17866447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30B2138-4F73-416E-AC07-1F872FA50D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0271" y="3904783"/>
              <a:ext cx="72523" cy="48373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45DB458-EC6A-4132-8898-4374A30DE7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2795" y="3904783"/>
              <a:ext cx="69849" cy="24186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EB5D5D6-D463-4756-A175-9B396360D0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5503" y="3846851"/>
              <a:ext cx="136366" cy="87254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5CD5C3E-52BA-426F-8901-F73635993FD6}"/>
              </a:ext>
            </a:extLst>
          </p:cNvPr>
          <p:cNvGrpSpPr/>
          <p:nvPr/>
        </p:nvGrpSpPr>
        <p:grpSpPr>
          <a:xfrm>
            <a:off x="3750124" y="3829784"/>
            <a:ext cx="689547" cy="500068"/>
            <a:chOff x="10235609" y="3495364"/>
            <a:chExt cx="875980" cy="598292"/>
          </a:xfrm>
        </p:grpSpPr>
        <p:sp>
          <p:nvSpPr>
            <p:cNvPr id="29" name="Can 164">
              <a:extLst>
                <a:ext uri="{FF2B5EF4-FFF2-40B4-BE49-F238E27FC236}">
                  <a16:creationId xmlns:a16="http://schemas.microsoft.com/office/drawing/2014/main" id="{F71B4D8A-68FA-438B-806D-FFDBD95292CF}"/>
                </a:ext>
              </a:extLst>
            </p:cNvPr>
            <p:cNvSpPr/>
            <p:nvPr/>
          </p:nvSpPr>
          <p:spPr>
            <a:xfrm rot="16200000">
              <a:off x="10452438" y="3404127"/>
              <a:ext cx="442321" cy="875980"/>
            </a:xfrm>
            <a:prstGeom prst="can">
              <a:avLst/>
            </a:prstGeom>
            <a:solidFill>
              <a:srgbClr val="AB794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Trapezium 165">
              <a:extLst>
                <a:ext uri="{FF2B5EF4-FFF2-40B4-BE49-F238E27FC236}">
                  <a16:creationId xmlns:a16="http://schemas.microsoft.com/office/drawing/2014/main" id="{6EAF014C-CA81-4320-92E6-4AEF967BD4E3}"/>
                </a:ext>
              </a:extLst>
            </p:cNvPr>
            <p:cNvSpPr/>
            <p:nvPr/>
          </p:nvSpPr>
          <p:spPr>
            <a:xfrm rot="778225">
              <a:off x="10618076" y="3517106"/>
              <a:ext cx="176494" cy="210365"/>
            </a:xfrm>
            <a:prstGeom prst="trapezoid">
              <a:avLst>
                <a:gd name="adj" fmla="val 15808"/>
              </a:avLst>
            </a:prstGeom>
            <a:solidFill>
              <a:srgbClr val="AB794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1242EA7-AF44-42D3-B871-CD4F37070625}"/>
                </a:ext>
              </a:extLst>
            </p:cNvPr>
            <p:cNvSpPr/>
            <p:nvPr/>
          </p:nvSpPr>
          <p:spPr>
            <a:xfrm rot="329765">
              <a:off x="10563123" y="3689315"/>
              <a:ext cx="228542" cy="66092"/>
            </a:xfrm>
            <a:prstGeom prst="rect">
              <a:avLst/>
            </a:prstGeom>
            <a:solidFill>
              <a:srgbClr val="AB7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43200C7-D61E-47E3-B989-A17A35557030}"/>
                </a:ext>
              </a:extLst>
            </p:cNvPr>
            <p:cNvSpPr/>
            <p:nvPr/>
          </p:nvSpPr>
          <p:spPr>
            <a:xfrm rot="847426">
              <a:off x="10660005" y="3495364"/>
              <a:ext cx="141099" cy="45719"/>
            </a:xfrm>
            <a:prstGeom prst="ellipse">
              <a:avLst/>
            </a:prstGeom>
            <a:solidFill>
              <a:srgbClr val="AB79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C53B278-FD04-49E7-A5D6-C700A1D8F035}"/>
                </a:ext>
              </a:extLst>
            </p:cNvPr>
            <p:cNvSpPr txBox="1"/>
            <p:nvPr/>
          </p:nvSpPr>
          <p:spPr>
            <a:xfrm>
              <a:off x="10418112" y="3651779"/>
              <a:ext cx="624884" cy="441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3" name="Can 19">
            <a:extLst>
              <a:ext uri="{FF2B5EF4-FFF2-40B4-BE49-F238E27FC236}">
                <a16:creationId xmlns:a16="http://schemas.microsoft.com/office/drawing/2014/main" id="{3C6314B8-F319-4586-9C83-035AE61A350A}"/>
              </a:ext>
            </a:extLst>
          </p:cNvPr>
          <p:cNvSpPr/>
          <p:nvPr/>
        </p:nvSpPr>
        <p:spPr>
          <a:xfrm>
            <a:off x="7550354" y="3816806"/>
            <a:ext cx="674558" cy="611796"/>
          </a:xfrm>
          <a:prstGeom prst="can">
            <a:avLst/>
          </a:prstGeom>
          <a:solidFill>
            <a:schemeClr val="bg2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db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3BA3292-C3F1-46A3-9F1D-498BDABC0318}"/>
              </a:ext>
            </a:extLst>
          </p:cNvPr>
          <p:cNvGrpSpPr/>
          <p:nvPr/>
        </p:nvGrpSpPr>
        <p:grpSpPr>
          <a:xfrm>
            <a:off x="5840884" y="2992632"/>
            <a:ext cx="535854" cy="528413"/>
            <a:chOff x="6439308" y="3484640"/>
            <a:chExt cx="535854" cy="528413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2ACE49F-A3AF-4BB7-A76D-70674913CF60}"/>
                </a:ext>
              </a:extLst>
            </p:cNvPr>
            <p:cNvSpPr/>
            <p:nvPr/>
          </p:nvSpPr>
          <p:spPr>
            <a:xfrm>
              <a:off x="6663128" y="3694763"/>
              <a:ext cx="111802" cy="111802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79F1B0A-EE95-4AB0-9C1A-B4C8A69FCAE3}"/>
                </a:ext>
              </a:extLst>
            </p:cNvPr>
            <p:cNvCxnSpPr/>
            <p:nvPr/>
          </p:nvCxnSpPr>
          <p:spPr>
            <a:xfrm>
              <a:off x="6719029" y="3505825"/>
              <a:ext cx="0" cy="183629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E4FE8D6-8582-4A8D-BE19-6E73B1A5387E}"/>
                </a:ext>
              </a:extLst>
            </p:cNvPr>
            <p:cNvCxnSpPr>
              <a:cxnSpLocks/>
            </p:cNvCxnSpPr>
            <p:nvPr/>
          </p:nvCxnSpPr>
          <p:spPr>
            <a:xfrm>
              <a:off x="6719029" y="3806565"/>
              <a:ext cx="0" cy="183629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AF37137-EE0C-48D1-AC0E-8385A99596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67436" y="3750665"/>
              <a:ext cx="204708" cy="140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B5D064E-4AC7-4541-B00A-B6261B4C39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5914" y="3750664"/>
              <a:ext cx="189720" cy="1407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F2F739E-56AB-4592-989F-05D87FF4FFB3}"/>
                </a:ext>
              </a:extLst>
            </p:cNvPr>
            <p:cNvCxnSpPr>
              <a:cxnSpLocks/>
              <a:stCxn id="65" idx="1"/>
            </p:cNvCxnSpPr>
            <p:nvPr/>
          </p:nvCxnSpPr>
          <p:spPr>
            <a:xfrm flipH="1" flipV="1">
              <a:off x="6540050" y="3573092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9A1F787-C85F-44B0-B372-A342307C00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58557" y="3789379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38F76F6-92DF-476A-AEE1-C91767A58754}"/>
                </a:ext>
              </a:extLst>
            </p:cNvPr>
            <p:cNvCxnSpPr>
              <a:cxnSpLocks/>
              <a:endCxn id="65" idx="7"/>
            </p:cNvCxnSpPr>
            <p:nvPr/>
          </p:nvCxnSpPr>
          <p:spPr>
            <a:xfrm flipH="1">
              <a:off x="6758557" y="3573092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A748127-F39A-4925-9AD2-7C99F39E85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1864" y="3797624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0DB182C-EB41-4651-B2E2-62EED5C1D967}"/>
                </a:ext>
              </a:extLst>
            </p:cNvPr>
            <p:cNvSpPr/>
            <p:nvPr/>
          </p:nvSpPr>
          <p:spPr>
            <a:xfrm flipV="1">
              <a:off x="6512181" y="3544209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A0BE58D-4ACC-4A09-99A5-39B645CA9A43}"/>
                </a:ext>
              </a:extLst>
            </p:cNvPr>
            <p:cNvSpPr/>
            <p:nvPr/>
          </p:nvSpPr>
          <p:spPr>
            <a:xfrm flipV="1">
              <a:off x="6696169" y="3484640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3D23C2E-50E7-4C8F-B926-6B335A521D90}"/>
                </a:ext>
              </a:extLst>
            </p:cNvPr>
            <p:cNvSpPr/>
            <p:nvPr/>
          </p:nvSpPr>
          <p:spPr>
            <a:xfrm flipV="1">
              <a:off x="6869790" y="3553979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BDE459E-139C-4971-A6FD-08C929048911}"/>
                </a:ext>
              </a:extLst>
            </p:cNvPr>
            <p:cNvSpPr/>
            <p:nvPr/>
          </p:nvSpPr>
          <p:spPr>
            <a:xfrm flipV="1">
              <a:off x="6929443" y="3733591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F2941D2-3F1E-44C0-9800-54CB386BE436}"/>
                </a:ext>
              </a:extLst>
            </p:cNvPr>
            <p:cNvSpPr/>
            <p:nvPr/>
          </p:nvSpPr>
          <p:spPr>
            <a:xfrm flipV="1">
              <a:off x="6869789" y="3898379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5CBFAFD-DC58-4423-A715-6F132BF75CF2}"/>
                </a:ext>
              </a:extLst>
            </p:cNvPr>
            <p:cNvSpPr/>
            <p:nvPr/>
          </p:nvSpPr>
          <p:spPr>
            <a:xfrm flipV="1">
              <a:off x="6696169" y="3967334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DE0F91B-2BFB-45AB-BDAE-302476E8F28A}"/>
                </a:ext>
              </a:extLst>
            </p:cNvPr>
            <p:cNvSpPr/>
            <p:nvPr/>
          </p:nvSpPr>
          <p:spPr>
            <a:xfrm flipV="1">
              <a:off x="6512181" y="3912807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E560806-4291-4DE5-84E7-A0C3E6ECA317}"/>
                </a:ext>
              </a:extLst>
            </p:cNvPr>
            <p:cNvSpPr/>
            <p:nvPr/>
          </p:nvSpPr>
          <p:spPr>
            <a:xfrm flipV="1">
              <a:off x="6439308" y="3725056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FB03C6AD-6C74-4CBB-A60E-2E29EB4B5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8976" y="1343806"/>
            <a:ext cx="520429" cy="52042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9664BF7-B98B-42F0-9474-34CEE060F22E}"/>
              </a:ext>
            </a:extLst>
          </p:cNvPr>
          <p:cNvGrpSpPr/>
          <p:nvPr/>
        </p:nvGrpSpPr>
        <p:grpSpPr>
          <a:xfrm>
            <a:off x="2846526" y="2835267"/>
            <a:ext cx="497887" cy="481481"/>
            <a:chOff x="5861893" y="1432760"/>
            <a:chExt cx="497887" cy="481481"/>
          </a:xfrm>
        </p:grpSpPr>
        <p:sp>
          <p:nvSpPr>
            <p:cNvPr id="85" name="Rounded Rectangle 8">
              <a:extLst>
                <a:ext uri="{FF2B5EF4-FFF2-40B4-BE49-F238E27FC236}">
                  <a16:creationId xmlns:a16="http://schemas.microsoft.com/office/drawing/2014/main" id="{73E396F5-3B79-426D-B9F5-8E1E25A9CB5B}"/>
                </a:ext>
              </a:extLst>
            </p:cNvPr>
            <p:cNvSpPr/>
            <p:nvPr/>
          </p:nvSpPr>
          <p:spPr>
            <a:xfrm>
              <a:off x="5861893" y="143276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Rounded Rectangle 120">
              <a:extLst>
                <a:ext uri="{FF2B5EF4-FFF2-40B4-BE49-F238E27FC236}">
                  <a16:creationId xmlns:a16="http://schemas.microsoft.com/office/drawing/2014/main" id="{B422ED60-1A65-4220-A176-80E497C5A9C3}"/>
                </a:ext>
              </a:extLst>
            </p:cNvPr>
            <p:cNvSpPr/>
            <p:nvPr/>
          </p:nvSpPr>
          <p:spPr>
            <a:xfrm>
              <a:off x="6047721" y="143276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Rounded Rectangle 121">
              <a:extLst>
                <a:ext uri="{FF2B5EF4-FFF2-40B4-BE49-F238E27FC236}">
                  <a16:creationId xmlns:a16="http://schemas.microsoft.com/office/drawing/2014/main" id="{4BD9A30A-3D0B-4701-981B-92B68CC69356}"/>
                </a:ext>
              </a:extLst>
            </p:cNvPr>
            <p:cNvSpPr/>
            <p:nvPr/>
          </p:nvSpPr>
          <p:spPr>
            <a:xfrm>
              <a:off x="6233549" y="143276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Rounded Rectangle 122">
              <a:extLst>
                <a:ext uri="{FF2B5EF4-FFF2-40B4-BE49-F238E27FC236}">
                  <a16:creationId xmlns:a16="http://schemas.microsoft.com/office/drawing/2014/main" id="{C7772A80-B943-4D22-8379-F80C28C2B0A2}"/>
                </a:ext>
              </a:extLst>
            </p:cNvPr>
            <p:cNvSpPr/>
            <p:nvPr/>
          </p:nvSpPr>
          <p:spPr>
            <a:xfrm>
              <a:off x="5861893" y="1610385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Rounded Rectangle 123">
              <a:extLst>
                <a:ext uri="{FF2B5EF4-FFF2-40B4-BE49-F238E27FC236}">
                  <a16:creationId xmlns:a16="http://schemas.microsoft.com/office/drawing/2014/main" id="{E1F0550A-9ABE-4D6D-BFAE-E4FF975914E6}"/>
                </a:ext>
              </a:extLst>
            </p:cNvPr>
            <p:cNvSpPr/>
            <p:nvPr/>
          </p:nvSpPr>
          <p:spPr>
            <a:xfrm>
              <a:off x="6047721" y="1610385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Rounded Rectangle 124">
              <a:extLst>
                <a:ext uri="{FF2B5EF4-FFF2-40B4-BE49-F238E27FC236}">
                  <a16:creationId xmlns:a16="http://schemas.microsoft.com/office/drawing/2014/main" id="{8092ABA3-0D0E-4F1D-A471-382C60E1646A}"/>
                </a:ext>
              </a:extLst>
            </p:cNvPr>
            <p:cNvSpPr/>
            <p:nvPr/>
          </p:nvSpPr>
          <p:spPr>
            <a:xfrm>
              <a:off x="6233549" y="1610385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Rounded Rectangle 125">
              <a:extLst>
                <a:ext uri="{FF2B5EF4-FFF2-40B4-BE49-F238E27FC236}">
                  <a16:creationId xmlns:a16="http://schemas.microsoft.com/office/drawing/2014/main" id="{D6F4D020-F351-48B8-A72E-F50B09421E60}"/>
                </a:ext>
              </a:extLst>
            </p:cNvPr>
            <p:cNvSpPr/>
            <p:nvPr/>
          </p:nvSpPr>
          <p:spPr>
            <a:xfrm>
              <a:off x="5861893" y="178801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Rounded Rectangle 126">
              <a:extLst>
                <a:ext uri="{FF2B5EF4-FFF2-40B4-BE49-F238E27FC236}">
                  <a16:creationId xmlns:a16="http://schemas.microsoft.com/office/drawing/2014/main" id="{01F8EBBD-B6C4-47F5-8116-273C8381D8D8}"/>
                </a:ext>
              </a:extLst>
            </p:cNvPr>
            <p:cNvSpPr/>
            <p:nvPr/>
          </p:nvSpPr>
          <p:spPr>
            <a:xfrm>
              <a:off x="6047721" y="178801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Rounded Rectangle 127">
              <a:extLst>
                <a:ext uri="{FF2B5EF4-FFF2-40B4-BE49-F238E27FC236}">
                  <a16:creationId xmlns:a16="http://schemas.microsoft.com/office/drawing/2014/main" id="{F1392E24-F251-45CC-AFCD-698FD868CA09}"/>
                </a:ext>
              </a:extLst>
            </p:cNvPr>
            <p:cNvSpPr/>
            <p:nvPr/>
          </p:nvSpPr>
          <p:spPr>
            <a:xfrm>
              <a:off x="6233549" y="178801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2" name="Picture 101">
            <a:extLst>
              <a:ext uri="{FF2B5EF4-FFF2-40B4-BE49-F238E27FC236}">
                <a16:creationId xmlns:a16="http://schemas.microsoft.com/office/drawing/2014/main" id="{579CCF2B-2260-4810-8DF7-9B43CBA61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694053" flipV="1">
            <a:off x="5270123" y="3886113"/>
            <a:ext cx="538284" cy="538284"/>
          </a:xfrm>
          <a:prstGeom prst="rect">
            <a:avLst/>
          </a:prstGeom>
        </p:spPr>
      </p:pic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0A029EF-5CC1-4D1F-8824-17F02ACB597F}"/>
              </a:ext>
            </a:extLst>
          </p:cNvPr>
          <p:cNvGrpSpPr/>
          <p:nvPr/>
        </p:nvGrpSpPr>
        <p:grpSpPr>
          <a:xfrm>
            <a:off x="5854519" y="1322247"/>
            <a:ext cx="689548" cy="592112"/>
            <a:chOff x="6205927" y="3387777"/>
            <a:chExt cx="689548" cy="592112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B38ECF0E-8103-4CEB-B6B6-7983FFCA29BB}"/>
                </a:ext>
              </a:extLst>
            </p:cNvPr>
            <p:cNvGrpSpPr/>
            <p:nvPr/>
          </p:nvGrpSpPr>
          <p:grpSpPr>
            <a:xfrm>
              <a:off x="6205928" y="3387777"/>
              <a:ext cx="689547" cy="592112"/>
              <a:chOff x="6205928" y="3387777"/>
              <a:chExt cx="689547" cy="592112"/>
            </a:xfrm>
          </p:grpSpPr>
          <p:sp>
            <p:nvSpPr>
              <p:cNvPr id="118" name="Rounded Rectangle 144">
                <a:extLst>
                  <a:ext uri="{FF2B5EF4-FFF2-40B4-BE49-F238E27FC236}">
                    <a16:creationId xmlns:a16="http://schemas.microsoft.com/office/drawing/2014/main" id="{1111B3C4-E100-421E-94A5-E5C13FBE3423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7" cy="592112"/>
              </a:xfrm>
              <a:prstGeom prst="roundRect">
                <a:avLst>
                  <a:gd name="adj" fmla="val 9305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Rounded Rectangle 145">
                <a:extLst>
                  <a:ext uri="{FF2B5EF4-FFF2-40B4-BE49-F238E27FC236}">
                    <a16:creationId xmlns:a16="http://schemas.microsoft.com/office/drawing/2014/main" id="{464C701B-6744-4539-81C9-E8A0C4807967}"/>
                  </a:ext>
                </a:extLst>
              </p:cNvPr>
              <p:cNvSpPr/>
              <p:nvPr/>
            </p:nvSpPr>
            <p:spPr>
              <a:xfrm>
                <a:off x="6297742" y="3709441"/>
                <a:ext cx="498423" cy="113675"/>
              </a:xfrm>
              <a:prstGeom prst="roundRect">
                <a:avLst>
                  <a:gd name="adj" fmla="val 2976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833694BA-FA42-49FE-BC14-7A41A97BB40F}"/>
                  </a:ext>
                </a:extLst>
              </p:cNvPr>
              <p:cNvCxnSpPr/>
              <p:nvPr/>
            </p:nvCxnSpPr>
            <p:spPr>
              <a:xfrm>
                <a:off x="6402672" y="3886200"/>
                <a:ext cx="288561" cy="0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Round Same-side Corner of Rectangle 147">
                <a:extLst>
                  <a:ext uri="{FF2B5EF4-FFF2-40B4-BE49-F238E27FC236}">
                    <a16:creationId xmlns:a16="http://schemas.microsoft.com/office/drawing/2014/main" id="{0140FFFF-0BC6-4F5E-B2A7-682801AA818E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6" cy="113675"/>
              </a:xfrm>
              <a:prstGeom prst="round2SameRect">
                <a:avLst>
                  <a:gd name="adj1" fmla="val 32292"/>
                  <a:gd name="adj2" fmla="val 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23D4610D-3478-4A6C-ABAB-6332F97EE07B}"/>
                  </a:ext>
                </a:extLst>
              </p:cNvPr>
              <p:cNvSpPr/>
              <p:nvPr/>
            </p:nvSpPr>
            <p:spPr>
              <a:xfrm>
                <a:off x="6250897" y="3417758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1CC2EA3A-FEEE-4249-B119-89416656BA5A}"/>
                  </a:ext>
                </a:extLst>
              </p:cNvPr>
              <p:cNvSpPr/>
              <p:nvPr/>
            </p:nvSpPr>
            <p:spPr>
              <a:xfrm>
                <a:off x="6319288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D576F236-E041-436A-82B9-8E85C1D3D068}"/>
                  </a:ext>
                </a:extLst>
              </p:cNvPr>
              <p:cNvSpPr/>
              <p:nvPr/>
            </p:nvSpPr>
            <p:spPr>
              <a:xfrm>
                <a:off x="6387679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705187A-81D3-4C63-B949-A4789510E69B}"/>
                </a:ext>
              </a:extLst>
            </p:cNvPr>
            <p:cNvSpPr txBox="1"/>
            <p:nvPr/>
          </p:nvSpPr>
          <p:spPr>
            <a:xfrm>
              <a:off x="6205927" y="3478663"/>
              <a:ext cx="6895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WWW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3F182730-AE46-442D-8CC8-879A8181AF23}"/>
              </a:ext>
            </a:extLst>
          </p:cNvPr>
          <p:cNvGrpSpPr/>
          <p:nvPr/>
        </p:nvGrpSpPr>
        <p:grpSpPr>
          <a:xfrm>
            <a:off x="6062909" y="1474107"/>
            <a:ext cx="689548" cy="592112"/>
            <a:chOff x="6205927" y="3387777"/>
            <a:chExt cx="689548" cy="592112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524DEC55-1A1A-4D88-A2BC-B15FABD84A7D}"/>
                </a:ext>
              </a:extLst>
            </p:cNvPr>
            <p:cNvGrpSpPr/>
            <p:nvPr/>
          </p:nvGrpSpPr>
          <p:grpSpPr>
            <a:xfrm>
              <a:off x="6205928" y="3387777"/>
              <a:ext cx="689547" cy="592112"/>
              <a:chOff x="6205928" y="3387777"/>
              <a:chExt cx="689547" cy="592112"/>
            </a:xfrm>
          </p:grpSpPr>
          <p:sp>
            <p:nvSpPr>
              <p:cNvPr id="140" name="Rounded Rectangle 144">
                <a:extLst>
                  <a:ext uri="{FF2B5EF4-FFF2-40B4-BE49-F238E27FC236}">
                    <a16:creationId xmlns:a16="http://schemas.microsoft.com/office/drawing/2014/main" id="{8431042E-7729-481D-8B5E-2E7CF38930EB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7" cy="592112"/>
              </a:xfrm>
              <a:prstGeom prst="roundRect">
                <a:avLst>
                  <a:gd name="adj" fmla="val 9305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Rounded Rectangle 145">
                <a:extLst>
                  <a:ext uri="{FF2B5EF4-FFF2-40B4-BE49-F238E27FC236}">
                    <a16:creationId xmlns:a16="http://schemas.microsoft.com/office/drawing/2014/main" id="{89714808-B30B-4122-98E5-D92DD568934D}"/>
                  </a:ext>
                </a:extLst>
              </p:cNvPr>
              <p:cNvSpPr/>
              <p:nvPr/>
            </p:nvSpPr>
            <p:spPr>
              <a:xfrm>
                <a:off x="6297742" y="3709441"/>
                <a:ext cx="498423" cy="113675"/>
              </a:xfrm>
              <a:prstGeom prst="roundRect">
                <a:avLst>
                  <a:gd name="adj" fmla="val 2976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4FD24DD1-F96A-48D8-9812-DD7BDDA2A5BE}"/>
                  </a:ext>
                </a:extLst>
              </p:cNvPr>
              <p:cNvCxnSpPr/>
              <p:nvPr/>
            </p:nvCxnSpPr>
            <p:spPr>
              <a:xfrm>
                <a:off x="6402672" y="3886200"/>
                <a:ext cx="288561" cy="0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Round Same-side Corner of Rectangle 147">
                <a:extLst>
                  <a:ext uri="{FF2B5EF4-FFF2-40B4-BE49-F238E27FC236}">
                    <a16:creationId xmlns:a16="http://schemas.microsoft.com/office/drawing/2014/main" id="{E713C017-1E34-472F-BA0E-2DE0E7811EAF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6" cy="113675"/>
              </a:xfrm>
              <a:prstGeom prst="round2SameRect">
                <a:avLst>
                  <a:gd name="adj1" fmla="val 32292"/>
                  <a:gd name="adj2" fmla="val 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04082BA0-22B9-44AC-BE9E-03F1BCE60629}"/>
                  </a:ext>
                </a:extLst>
              </p:cNvPr>
              <p:cNvSpPr/>
              <p:nvPr/>
            </p:nvSpPr>
            <p:spPr>
              <a:xfrm>
                <a:off x="6250897" y="3417758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95D085A3-D413-425F-B4CA-30CFBEF0B975}"/>
                  </a:ext>
                </a:extLst>
              </p:cNvPr>
              <p:cNvSpPr/>
              <p:nvPr/>
            </p:nvSpPr>
            <p:spPr>
              <a:xfrm>
                <a:off x="6319288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A3A74F23-21EE-44DD-96C0-C2334306646A}"/>
                  </a:ext>
                </a:extLst>
              </p:cNvPr>
              <p:cNvSpPr/>
              <p:nvPr/>
            </p:nvSpPr>
            <p:spPr>
              <a:xfrm>
                <a:off x="6387679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0BC2A790-4356-4A4D-9338-65BAB9714363}"/>
                </a:ext>
              </a:extLst>
            </p:cNvPr>
            <p:cNvSpPr txBox="1"/>
            <p:nvPr/>
          </p:nvSpPr>
          <p:spPr>
            <a:xfrm>
              <a:off x="6205927" y="3478663"/>
              <a:ext cx="6895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WWW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5A4A858-6962-4123-A58B-07F176C0785A}"/>
              </a:ext>
            </a:extLst>
          </p:cNvPr>
          <p:cNvGrpSpPr/>
          <p:nvPr/>
        </p:nvGrpSpPr>
        <p:grpSpPr>
          <a:xfrm>
            <a:off x="8323162" y="2506270"/>
            <a:ext cx="497887" cy="481481"/>
            <a:chOff x="5997337" y="2014037"/>
            <a:chExt cx="497887" cy="481481"/>
          </a:xfrm>
        </p:grpSpPr>
        <p:sp>
          <p:nvSpPr>
            <p:cNvPr id="148" name="Rounded Rectangle 132">
              <a:extLst>
                <a:ext uri="{FF2B5EF4-FFF2-40B4-BE49-F238E27FC236}">
                  <a16:creationId xmlns:a16="http://schemas.microsoft.com/office/drawing/2014/main" id="{FD3A5740-2570-4DA6-ABC9-66C8C32616C8}"/>
                </a:ext>
              </a:extLst>
            </p:cNvPr>
            <p:cNvSpPr/>
            <p:nvPr/>
          </p:nvSpPr>
          <p:spPr>
            <a:xfrm>
              <a:off x="5997337" y="2014037"/>
              <a:ext cx="126231" cy="126231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Rounded Rectangle 133">
              <a:extLst>
                <a:ext uri="{FF2B5EF4-FFF2-40B4-BE49-F238E27FC236}">
                  <a16:creationId xmlns:a16="http://schemas.microsoft.com/office/drawing/2014/main" id="{B62941E3-49C0-49E3-A255-3F0B5EBA1197}"/>
                </a:ext>
              </a:extLst>
            </p:cNvPr>
            <p:cNvSpPr/>
            <p:nvPr/>
          </p:nvSpPr>
          <p:spPr>
            <a:xfrm>
              <a:off x="6183165" y="2014037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Rounded Rectangle 134">
              <a:extLst>
                <a:ext uri="{FF2B5EF4-FFF2-40B4-BE49-F238E27FC236}">
                  <a16:creationId xmlns:a16="http://schemas.microsoft.com/office/drawing/2014/main" id="{A2CD2527-EEBA-4638-8FF9-B0753DFD9FDD}"/>
                </a:ext>
              </a:extLst>
            </p:cNvPr>
            <p:cNvSpPr/>
            <p:nvPr/>
          </p:nvSpPr>
          <p:spPr>
            <a:xfrm>
              <a:off x="6368993" y="2014037"/>
              <a:ext cx="126231" cy="126231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Rounded Rectangle 135">
              <a:extLst>
                <a:ext uri="{FF2B5EF4-FFF2-40B4-BE49-F238E27FC236}">
                  <a16:creationId xmlns:a16="http://schemas.microsoft.com/office/drawing/2014/main" id="{1F2169A8-06BA-435E-B633-9A283AF2E138}"/>
                </a:ext>
              </a:extLst>
            </p:cNvPr>
            <p:cNvSpPr/>
            <p:nvPr/>
          </p:nvSpPr>
          <p:spPr>
            <a:xfrm>
              <a:off x="5997337" y="2191662"/>
              <a:ext cx="126231" cy="126231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Rounded Rectangle 136">
              <a:extLst>
                <a:ext uri="{FF2B5EF4-FFF2-40B4-BE49-F238E27FC236}">
                  <a16:creationId xmlns:a16="http://schemas.microsoft.com/office/drawing/2014/main" id="{BED3DF19-9845-427C-94CC-A2DDF36444E2}"/>
                </a:ext>
              </a:extLst>
            </p:cNvPr>
            <p:cNvSpPr/>
            <p:nvPr/>
          </p:nvSpPr>
          <p:spPr>
            <a:xfrm>
              <a:off x="6183165" y="2191662"/>
              <a:ext cx="126231" cy="12623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Rounded Rectangle 137">
              <a:extLst>
                <a:ext uri="{FF2B5EF4-FFF2-40B4-BE49-F238E27FC236}">
                  <a16:creationId xmlns:a16="http://schemas.microsoft.com/office/drawing/2014/main" id="{CCC5E30F-C059-439B-B4F1-B0D62F3AB4A8}"/>
                </a:ext>
              </a:extLst>
            </p:cNvPr>
            <p:cNvSpPr/>
            <p:nvPr/>
          </p:nvSpPr>
          <p:spPr>
            <a:xfrm>
              <a:off x="6368993" y="2191662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Rounded Rectangle 138">
              <a:extLst>
                <a:ext uri="{FF2B5EF4-FFF2-40B4-BE49-F238E27FC236}">
                  <a16:creationId xmlns:a16="http://schemas.microsoft.com/office/drawing/2014/main" id="{02B9A69C-2B45-4642-89FE-9CB771CE20E8}"/>
                </a:ext>
              </a:extLst>
            </p:cNvPr>
            <p:cNvSpPr/>
            <p:nvPr/>
          </p:nvSpPr>
          <p:spPr>
            <a:xfrm>
              <a:off x="5997337" y="2369287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Rounded Rectangle 139">
              <a:extLst>
                <a:ext uri="{FF2B5EF4-FFF2-40B4-BE49-F238E27FC236}">
                  <a16:creationId xmlns:a16="http://schemas.microsoft.com/office/drawing/2014/main" id="{A274187D-8125-477D-95A4-8BA8B8EE8AF0}"/>
                </a:ext>
              </a:extLst>
            </p:cNvPr>
            <p:cNvSpPr/>
            <p:nvPr/>
          </p:nvSpPr>
          <p:spPr>
            <a:xfrm>
              <a:off x="6183165" y="2369287"/>
              <a:ext cx="126231" cy="126231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Rounded Rectangle 140">
              <a:extLst>
                <a:ext uri="{FF2B5EF4-FFF2-40B4-BE49-F238E27FC236}">
                  <a16:creationId xmlns:a16="http://schemas.microsoft.com/office/drawing/2014/main" id="{6D97483C-A824-4199-890A-D9B69DED47E5}"/>
                </a:ext>
              </a:extLst>
            </p:cNvPr>
            <p:cNvSpPr/>
            <p:nvPr/>
          </p:nvSpPr>
          <p:spPr>
            <a:xfrm>
              <a:off x="6368993" y="2369287"/>
              <a:ext cx="126231" cy="126231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4008C06E-334E-4F69-94F2-17754C5BFA95}"/>
              </a:ext>
            </a:extLst>
          </p:cNvPr>
          <p:cNvGrpSpPr/>
          <p:nvPr/>
        </p:nvGrpSpPr>
        <p:grpSpPr>
          <a:xfrm>
            <a:off x="2811231" y="1272358"/>
            <a:ext cx="773967" cy="609367"/>
            <a:chOff x="8176270" y="3458980"/>
            <a:chExt cx="773967" cy="609367"/>
          </a:xfrm>
        </p:grpSpPr>
        <p:sp>
          <p:nvSpPr>
            <p:cNvPr id="158" name="Rounded Rectangle 152">
              <a:extLst>
                <a:ext uri="{FF2B5EF4-FFF2-40B4-BE49-F238E27FC236}">
                  <a16:creationId xmlns:a16="http://schemas.microsoft.com/office/drawing/2014/main" id="{1E82A504-AF7F-40F2-BD5B-8C3AE923DCA9}"/>
                </a:ext>
              </a:extLst>
            </p:cNvPr>
            <p:cNvSpPr/>
            <p:nvPr/>
          </p:nvSpPr>
          <p:spPr>
            <a:xfrm>
              <a:off x="8176270" y="3458980"/>
              <a:ext cx="773967" cy="609367"/>
            </a:xfrm>
            <a:prstGeom prst="roundRect">
              <a:avLst>
                <a:gd name="adj" fmla="val 7038"/>
              </a:avLst>
            </a:prstGeom>
            <a:solidFill>
              <a:srgbClr val="DAE3F3">
                <a:alpha val="57647"/>
              </a:srgb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88E26DE8-7083-44F1-A1B3-07387148E732}"/>
                </a:ext>
              </a:extLst>
            </p:cNvPr>
            <p:cNvCxnSpPr>
              <a:cxnSpLocks/>
            </p:cNvCxnSpPr>
            <p:nvPr/>
          </p:nvCxnSpPr>
          <p:spPr>
            <a:xfrm>
              <a:off x="8255502" y="3808707"/>
              <a:ext cx="0" cy="143102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586C14EF-3EC7-46F2-BD12-6CD0BA4D930C}"/>
                </a:ext>
              </a:extLst>
            </p:cNvPr>
            <p:cNvCxnSpPr>
              <a:cxnSpLocks/>
            </p:cNvCxnSpPr>
            <p:nvPr/>
          </p:nvCxnSpPr>
          <p:spPr>
            <a:xfrm>
              <a:off x="8325352" y="3741639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A175568-5C73-40E1-AA10-68C1CE7B13DD}"/>
                </a:ext>
              </a:extLst>
            </p:cNvPr>
            <p:cNvCxnSpPr>
              <a:cxnSpLocks/>
            </p:cNvCxnSpPr>
            <p:nvPr/>
          </p:nvCxnSpPr>
          <p:spPr>
            <a:xfrm>
              <a:off x="8388601" y="3754232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E7F89E85-F08F-4896-9677-2983FB97C7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5502" y="3951809"/>
              <a:ext cx="240798" cy="0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510F70CB-FE15-4D06-913D-C575E456E65F}"/>
                </a:ext>
              </a:extLst>
            </p:cNvPr>
            <p:cNvCxnSpPr>
              <a:cxnSpLocks/>
            </p:cNvCxnSpPr>
            <p:nvPr/>
          </p:nvCxnSpPr>
          <p:spPr>
            <a:xfrm>
              <a:off x="8452352" y="3616907"/>
              <a:ext cx="0" cy="327191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31121CA3-8313-4249-A965-E5730F07D486}"/>
                </a:ext>
              </a:extLst>
            </p:cNvPr>
            <p:cNvSpPr/>
            <p:nvPr/>
          </p:nvSpPr>
          <p:spPr>
            <a:xfrm>
              <a:off x="8595727" y="3546135"/>
              <a:ext cx="250825" cy="2508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Pie 159">
              <a:extLst>
                <a:ext uri="{FF2B5EF4-FFF2-40B4-BE49-F238E27FC236}">
                  <a16:creationId xmlns:a16="http://schemas.microsoft.com/office/drawing/2014/main" id="{55AC6D7B-63D4-411E-810A-6F075A13CE8B}"/>
                </a:ext>
              </a:extLst>
            </p:cNvPr>
            <p:cNvSpPr/>
            <p:nvPr/>
          </p:nvSpPr>
          <p:spPr>
            <a:xfrm>
              <a:off x="8595727" y="3551768"/>
              <a:ext cx="248775" cy="248775"/>
            </a:xfrm>
            <a:prstGeom prst="pie">
              <a:avLst>
                <a:gd name="adj1" fmla="val 0"/>
                <a:gd name="adj2" fmla="val 17866447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80456ED5-9DFA-4667-A916-06C530B077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0271" y="3904783"/>
              <a:ext cx="72523" cy="48373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DB6E7EE-BA3D-43B1-939E-E2853CE851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2795" y="3904783"/>
              <a:ext cx="69849" cy="24186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7879F4B3-E224-4787-AA30-F17FD57E75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5503" y="3846851"/>
              <a:ext cx="136366" cy="87254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CB0C747-9C79-4997-816C-C79CF559C795}"/>
              </a:ext>
            </a:extLst>
          </p:cNvPr>
          <p:cNvGrpSpPr/>
          <p:nvPr/>
        </p:nvGrpSpPr>
        <p:grpSpPr>
          <a:xfrm>
            <a:off x="5315676" y="330514"/>
            <a:ext cx="1530801" cy="379906"/>
            <a:chOff x="5315675" y="330513"/>
            <a:chExt cx="1530801" cy="379906"/>
          </a:xfrm>
        </p:grpSpPr>
        <p:sp>
          <p:nvSpPr>
            <p:cNvPr id="4" name="Rectangle: Top Corners Rounded 3">
              <a:extLst>
                <a:ext uri="{FF2B5EF4-FFF2-40B4-BE49-F238E27FC236}">
                  <a16:creationId xmlns:a16="http://schemas.microsoft.com/office/drawing/2014/main" id="{AC8BB8E1-9ADE-4DBC-9069-53F88549ACC3}"/>
                </a:ext>
              </a:extLst>
            </p:cNvPr>
            <p:cNvSpPr/>
            <p:nvPr/>
          </p:nvSpPr>
          <p:spPr>
            <a:xfrm rot="10800000">
              <a:off x="5315675" y="372930"/>
              <a:ext cx="1530801" cy="337489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B3D87E-84E6-4986-8FBE-84AD1990DB37}"/>
                </a:ext>
              </a:extLst>
            </p:cNvPr>
            <p:cNvSpPr txBox="1"/>
            <p:nvPr/>
          </p:nvSpPr>
          <p:spPr>
            <a:xfrm>
              <a:off x="5315676" y="330513"/>
              <a:ext cx="153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App</a:t>
              </a:r>
            </a:p>
          </p:txBody>
        </p:sp>
      </p:grp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EB4EDA04-FE79-412E-9F46-27FC0E50F9A9}"/>
              </a:ext>
            </a:extLst>
          </p:cNvPr>
          <p:cNvCxnSpPr>
            <a:cxnSpLocks/>
          </p:cNvCxnSpPr>
          <p:nvPr/>
        </p:nvCxnSpPr>
        <p:spPr>
          <a:xfrm>
            <a:off x="8890062" y="2747010"/>
            <a:ext cx="365321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199CB3B1-E684-1840-A94D-2E692C526513}"/>
              </a:ext>
            </a:extLst>
          </p:cNvPr>
          <p:cNvGrpSpPr/>
          <p:nvPr/>
        </p:nvGrpSpPr>
        <p:grpSpPr>
          <a:xfrm>
            <a:off x="2963631" y="1424758"/>
            <a:ext cx="773967" cy="609367"/>
            <a:chOff x="8176270" y="3458980"/>
            <a:chExt cx="773967" cy="609367"/>
          </a:xfrm>
        </p:grpSpPr>
        <p:sp>
          <p:nvSpPr>
            <p:cNvPr id="180" name="Rounded Rectangle 152">
              <a:extLst>
                <a:ext uri="{FF2B5EF4-FFF2-40B4-BE49-F238E27FC236}">
                  <a16:creationId xmlns:a16="http://schemas.microsoft.com/office/drawing/2014/main" id="{02F927B4-0B9C-BE49-8A39-87EA9CF6D70B}"/>
                </a:ext>
              </a:extLst>
            </p:cNvPr>
            <p:cNvSpPr/>
            <p:nvPr/>
          </p:nvSpPr>
          <p:spPr>
            <a:xfrm>
              <a:off x="8176270" y="3458980"/>
              <a:ext cx="773967" cy="609367"/>
            </a:xfrm>
            <a:prstGeom prst="roundRect">
              <a:avLst>
                <a:gd name="adj" fmla="val 7038"/>
              </a:avLst>
            </a:prstGeom>
            <a:solidFill>
              <a:srgbClr val="DAE3F3">
                <a:alpha val="57647"/>
              </a:srgb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C798EA85-B78B-2B4C-89E9-113293FBB7B7}"/>
                </a:ext>
              </a:extLst>
            </p:cNvPr>
            <p:cNvCxnSpPr>
              <a:cxnSpLocks/>
            </p:cNvCxnSpPr>
            <p:nvPr/>
          </p:nvCxnSpPr>
          <p:spPr>
            <a:xfrm>
              <a:off x="8255502" y="3808707"/>
              <a:ext cx="0" cy="143102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FBDBAAA1-AD8C-8140-B740-B4BF906FFED8}"/>
                </a:ext>
              </a:extLst>
            </p:cNvPr>
            <p:cNvCxnSpPr>
              <a:cxnSpLocks/>
            </p:cNvCxnSpPr>
            <p:nvPr/>
          </p:nvCxnSpPr>
          <p:spPr>
            <a:xfrm>
              <a:off x="8325352" y="3741639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4ACC9917-A58F-DA4F-A5AC-8E368B16AF5E}"/>
                </a:ext>
              </a:extLst>
            </p:cNvPr>
            <p:cNvCxnSpPr>
              <a:cxnSpLocks/>
            </p:cNvCxnSpPr>
            <p:nvPr/>
          </p:nvCxnSpPr>
          <p:spPr>
            <a:xfrm>
              <a:off x="8388601" y="3754232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686A6736-7F1E-FD48-ADD2-87DF72AF5E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5502" y="3951809"/>
              <a:ext cx="240798" cy="0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36B4192E-1A58-F049-88C7-648B03F28086}"/>
                </a:ext>
              </a:extLst>
            </p:cNvPr>
            <p:cNvCxnSpPr>
              <a:cxnSpLocks/>
            </p:cNvCxnSpPr>
            <p:nvPr/>
          </p:nvCxnSpPr>
          <p:spPr>
            <a:xfrm>
              <a:off x="8452352" y="3616907"/>
              <a:ext cx="0" cy="327191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0E941D21-8214-664A-BE69-DD7326A0AD28}"/>
                </a:ext>
              </a:extLst>
            </p:cNvPr>
            <p:cNvSpPr/>
            <p:nvPr/>
          </p:nvSpPr>
          <p:spPr>
            <a:xfrm>
              <a:off x="8595727" y="3546135"/>
              <a:ext cx="250825" cy="2508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7" name="Pie 159">
              <a:extLst>
                <a:ext uri="{FF2B5EF4-FFF2-40B4-BE49-F238E27FC236}">
                  <a16:creationId xmlns:a16="http://schemas.microsoft.com/office/drawing/2014/main" id="{5FF82C2A-6777-AA47-8325-DF7D1DDD7224}"/>
                </a:ext>
              </a:extLst>
            </p:cNvPr>
            <p:cNvSpPr/>
            <p:nvPr/>
          </p:nvSpPr>
          <p:spPr>
            <a:xfrm>
              <a:off x="8595727" y="3551768"/>
              <a:ext cx="248775" cy="248775"/>
            </a:xfrm>
            <a:prstGeom prst="pie">
              <a:avLst>
                <a:gd name="adj1" fmla="val 0"/>
                <a:gd name="adj2" fmla="val 17866447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D6496AF-A7F6-064F-B1CA-E8B202C5B3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0271" y="3904783"/>
              <a:ext cx="72523" cy="48373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6A2E4771-C173-4847-B5F4-6855F7E4C6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2795" y="3904783"/>
              <a:ext cx="69849" cy="24186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A401D44-D93C-F945-AF31-319B437147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5503" y="3846851"/>
              <a:ext cx="136366" cy="87254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61EDB221-25E9-5043-BEFB-FC7B53E37322}"/>
              </a:ext>
            </a:extLst>
          </p:cNvPr>
          <p:cNvGrpSpPr/>
          <p:nvPr/>
        </p:nvGrpSpPr>
        <p:grpSpPr>
          <a:xfrm>
            <a:off x="3116031" y="1577158"/>
            <a:ext cx="773967" cy="609367"/>
            <a:chOff x="8176270" y="3458980"/>
            <a:chExt cx="773967" cy="609367"/>
          </a:xfrm>
        </p:grpSpPr>
        <p:sp>
          <p:nvSpPr>
            <p:cNvPr id="192" name="Rounded Rectangle 152">
              <a:extLst>
                <a:ext uri="{FF2B5EF4-FFF2-40B4-BE49-F238E27FC236}">
                  <a16:creationId xmlns:a16="http://schemas.microsoft.com/office/drawing/2014/main" id="{64373CBD-438E-2F48-9D3A-C66EDCF47713}"/>
                </a:ext>
              </a:extLst>
            </p:cNvPr>
            <p:cNvSpPr/>
            <p:nvPr/>
          </p:nvSpPr>
          <p:spPr>
            <a:xfrm>
              <a:off x="8176270" y="3458980"/>
              <a:ext cx="773967" cy="609367"/>
            </a:xfrm>
            <a:prstGeom prst="roundRect">
              <a:avLst>
                <a:gd name="adj" fmla="val 7038"/>
              </a:avLst>
            </a:prstGeom>
            <a:solidFill>
              <a:srgbClr val="DAE3F3">
                <a:alpha val="57647"/>
              </a:srgb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D8C7F56-0CB0-1143-8A02-5F46DD2EDB32}"/>
                </a:ext>
              </a:extLst>
            </p:cNvPr>
            <p:cNvCxnSpPr>
              <a:cxnSpLocks/>
            </p:cNvCxnSpPr>
            <p:nvPr/>
          </p:nvCxnSpPr>
          <p:spPr>
            <a:xfrm>
              <a:off x="8255502" y="3808707"/>
              <a:ext cx="0" cy="143102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F274BD59-7AD3-484D-A9E7-67947EC61EA4}"/>
                </a:ext>
              </a:extLst>
            </p:cNvPr>
            <p:cNvCxnSpPr>
              <a:cxnSpLocks/>
            </p:cNvCxnSpPr>
            <p:nvPr/>
          </p:nvCxnSpPr>
          <p:spPr>
            <a:xfrm>
              <a:off x="8325352" y="3741639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85958C6D-A6D4-7B4F-AA54-044FF3CDD3A0}"/>
                </a:ext>
              </a:extLst>
            </p:cNvPr>
            <p:cNvCxnSpPr>
              <a:cxnSpLocks/>
            </p:cNvCxnSpPr>
            <p:nvPr/>
          </p:nvCxnSpPr>
          <p:spPr>
            <a:xfrm>
              <a:off x="8388601" y="3754232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3760A61-2020-DA41-BF32-89D8BB4EFA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5502" y="3951809"/>
              <a:ext cx="240798" cy="0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41C100D-9954-654D-8ACD-5E3FD5BC5EAB}"/>
                </a:ext>
              </a:extLst>
            </p:cNvPr>
            <p:cNvCxnSpPr>
              <a:cxnSpLocks/>
            </p:cNvCxnSpPr>
            <p:nvPr/>
          </p:nvCxnSpPr>
          <p:spPr>
            <a:xfrm>
              <a:off x="8452352" y="3616907"/>
              <a:ext cx="0" cy="327191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208BEFC9-D253-0844-990D-D2369D87E2D1}"/>
                </a:ext>
              </a:extLst>
            </p:cNvPr>
            <p:cNvSpPr/>
            <p:nvPr/>
          </p:nvSpPr>
          <p:spPr>
            <a:xfrm>
              <a:off x="8595727" y="3546135"/>
              <a:ext cx="250825" cy="2508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Pie 159">
              <a:extLst>
                <a:ext uri="{FF2B5EF4-FFF2-40B4-BE49-F238E27FC236}">
                  <a16:creationId xmlns:a16="http://schemas.microsoft.com/office/drawing/2014/main" id="{3C09BD99-08CD-B84B-84E8-635CE4A5EAF5}"/>
                </a:ext>
              </a:extLst>
            </p:cNvPr>
            <p:cNvSpPr/>
            <p:nvPr/>
          </p:nvSpPr>
          <p:spPr>
            <a:xfrm>
              <a:off x="8595727" y="3551768"/>
              <a:ext cx="248775" cy="248775"/>
            </a:xfrm>
            <a:prstGeom prst="pie">
              <a:avLst>
                <a:gd name="adj1" fmla="val 0"/>
                <a:gd name="adj2" fmla="val 17866447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CF44FE80-CE06-AE4F-9150-22F56373CE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0271" y="3904783"/>
              <a:ext cx="72523" cy="48373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8A1E3A48-652E-324B-AB41-3A3518553D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2795" y="3904783"/>
              <a:ext cx="69849" cy="24186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DE23FD76-35C0-154E-83C7-0A0DB8DF35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5503" y="3846851"/>
              <a:ext cx="136366" cy="87254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42E5F4CB-CC50-3C4E-B1B1-EC1AD2C046A8}"/>
              </a:ext>
            </a:extLst>
          </p:cNvPr>
          <p:cNvGrpSpPr/>
          <p:nvPr/>
        </p:nvGrpSpPr>
        <p:grpSpPr>
          <a:xfrm>
            <a:off x="3268431" y="1729558"/>
            <a:ext cx="773967" cy="609367"/>
            <a:chOff x="8176270" y="3458980"/>
            <a:chExt cx="773967" cy="609367"/>
          </a:xfrm>
        </p:grpSpPr>
        <p:sp>
          <p:nvSpPr>
            <p:cNvPr id="204" name="Rounded Rectangle 152">
              <a:extLst>
                <a:ext uri="{FF2B5EF4-FFF2-40B4-BE49-F238E27FC236}">
                  <a16:creationId xmlns:a16="http://schemas.microsoft.com/office/drawing/2014/main" id="{6EE7FA43-635D-4D41-90F8-E19453E19ABA}"/>
                </a:ext>
              </a:extLst>
            </p:cNvPr>
            <p:cNvSpPr/>
            <p:nvPr/>
          </p:nvSpPr>
          <p:spPr>
            <a:xfrm>
              <a:off x="8176270" y="3458980"/>
              <a:ext cx="773967" cy="609367"/>
            </a:xfrm>
            <a:prstGeom prst="roundRect">
              <a:avLst>
                <a:gd name="adj" fmla="val 7038"/>
              </a:avLst>
            </a:prstGeom>
            <a:solidFill>
              <a:srgbClr val="DAE3F3">
                <a:alpha val="57647"/>
              </a:srgb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39D2448-41F3-D342-9C60-6AB1EB09C490}"/>
                </a:ext>
              </a:extLst>
            </p:cNvPr>
            <p:cNvCxnSpPr>
              <a:cxnSpLocks/>
            </p:cNvCxnSpPr>
            <p:nvPr/>
          </p:nvCxnSpPr>
          <p:spPr>
            <a:xfrm>
              <a:off x="8255502" y="3808707"/>
              <a:ext cx="0" cy="143102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EF194C7-6A58-D643-B4F4-E1EFAC5316B5}"/>
                </a:ext>
              </a:extLst>
            </p:cNvPr>
            <p:cNvCxnSpPr>
              <a:cxnSpLocks/>
            </p:cNvCxnSpPr>
            <p:nvPr/>
          </p:nvCxnSpPr>
          <p:spPr>
            <a:xfrm>
              <a:off x="8325352" y="3741639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C9CF303C-1EB6-D349-8AC3-7E6B7093649C}"/>
                </a:ext>
              </a:extLst>
            </p:cNvPr>
            <p:cNvCxnSpPr>
              <a:cxnSpLocks/>
            </p:cNvCxnSpPr>
            <p:nvPr/>
          </p:nvCxnSpPr>
          <p:spPr>
            <a:xfrm>
              <a:off x="8388601" y="3754232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5BAEAC4A-B097-3C45-B651-BE699F10C8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5502" y="3951809"/>
              <a:ext cx="240798" cy="0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75017067-FD67-FD49-9532-2074289FC9F6}"/>
                </a:ext>
              </a:extLst>
            </p:cNvPr>
            <p:cNvCxnSpPr>
              <a:cxnSpLocks/>
            </p:cNvCxnSpPr>
            <p:nvPr/>
          </p:nvCxnSpPr>
          <p:spPr>
            <a:xfrm>
              <a:off x="8452352" y="3616907"/>
              <a:ext cx="0" cy="327191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1035D9DC-F1B8-EB4B-A53B-8438DA4BFB66}"/>
                </a:ext>
              </a:extLst>
            </p:cNvPr>
            <p:cNvSpPr/>
            <p:nvPr/>
          </p:nvSpPr>
          <p:spPr>
            <a:xfrm>
              <a:off x="8595727" y="3546135"/>
              <a:ext cx="250825" cy="2508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Pie 159">
              <a:extLst>
                <a:ext uri="{FF2B5EF4-FFF2-40B4-BE49-F238E27FC236}">
                  <a16:creationId xmlns:a16="http://schemas.microsoft.com/office/drawing/2014/main" id="{36B0B23D-9D45-A54C-866E-76B443BDDF7E}"/>
                </a:ext>
              </a:extLst>
            </p:cNvPr>
            <p:cNvSpPr/>
            <p:nvPr/>
          </p:nvSpPr>
          <p:spPr>
            <a:xfrm>
              <a:off x="8595727" y="3551768"/>
              <a:ext cx="248775" cy="248775"/>
            </a:xfrm>
            <a:prstGeom prst="pie">
              <a:avLst>
                <a:gd name="adj1" fmla="val 0"/>
                <a:gd name="adj2" fmla="val 17866447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D32B66DA-20BD-334E-ABFC-45329DD12D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0271" y="3904783"/>
              <a:ext cx="72523" cy="48373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D45CFD1F-3D81-0144-BB6F-21BB608400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2795" y="3904783"/>
              <a:ext cx="69849" cy="24186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CBB81E83-6269-BE42-9772-359547CECF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5503" y="3846851"/>
              <a:ext cx="136366" cy="87254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2330AC8F-6D95-1E4D-9B61-3143530D271E}"/>
              </a:ext>
            </a:extLst>
          </p:cNvPr>
          <p:cNvCxnSpPr>
            <a:cxnSpLocks/>
          </p:cNvCxnSpPr>
          <p:nvPr/>
        </p:nvCxnSpPr>
        <p:spPr>
          <a:xfrm>
            <a:off x="3697384" y="1674744"/>
            <a:ext cx="2106413" cy="13130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59F90185-11B0-CE4C-8BCB-F33E59A09039}"/>
              </a:ext>
            </a:extLst>
          </p:cNvPr>
          <p:cNvCxnSpPr>
            <a:cxnSpLocks/>
          </p:cNvCxnSpPr>
          <p:nvPr/>
        </p:nvCxnSpPr>
        <p:spPr>
          <a:xfrm flipH="1">
            <a:off x="6096000" y="2084322"/>
            <a:ext cx="86991" cy="79829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0537F20E-AEBF-AB49-8C5A-1C059156203E}"/>
              </a:ext>
            </a:extLst>
          </p:cNvPr>
          <p:cNvCxnSpPr>
            <a:cxnSpLocks/>
          </p:cNvCxnSpPr>
          <p:nvPr/>
        </p:nvCxnSpPr>
        <p:spPr>
          <a:xfrm flipH="1">
            <a:off x="4246210" y="2059064"/>
            <a:ext cx="1760295" cy="1719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E876CB41-1B56-BA4F-AC2E-0E9438C548E7}"/>
              </a:ext>
            </a:extLst>
          </p:cNvPr>
          <p:cNvCxnSpPr>
            <a:cxnSpLocks/>
          </p:cNvCxnSpPr>
          <p:nvPr/>
        </p:nvCxnSpPr>
        <p:spPr>
          <a:xfrm>
            <a:off x="6475292" y="3316748"/>
            <a:ext cx="1150356" cy="4335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D7461D6A-0CCA-A146-ADF3-70FF56D91824}"/>
              </a:ext>
            </a:extLst>
          </p:cNvPr>
          <p:cNvCxnSpPr>
            <a:cxnSpLocks/>
          </p:cNvCxnSpPr>
          <p:nvPr/>
        </p:nvCxnSpPr>
        <p:spPr>
          <a:xfrm flipV="1">
            <a:off x="6830387" y="1604020"/>
            <a:ext cx="1188589" cy="1858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8F231694-9117-2E4D-9BAD-F7761C01A8F4}"/>
              </a:ext>
            </a:extLst>
          </p:cNvPr>
          <p:cNvCxnSpPr>
            <a:cxnSpLocks/>
          </p:cNvCxnSpPr>
          <p:nvPr/>
        </p:nvCxnSpPr>
        <p:spPr>
          <a:xfrm flipV="1">
            <a:off x="4519530" y="4086046"/>
            <a:ext cx="759645" cy="366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4320EB14-9EBC-F245-916E-B5E5C2466ADA}"/>
              </a:ext>
            </a:extLst>
          </p:cNvPr>
          <p:cNvCxnSpPr>
            <a:cxnSpLocks/>
          </p:cNvCxnSpPr>
          <p:nvPr/>
        </p:nvCxnSpPr>
        <p:spPr>
          <a:xfrm flipV="1">
            <a:off x="7943968" y="3084830"/>
            <a:ext cx="372709" cy="6160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82B6A919-EECC-FF47-A9CF-E29DFB28425E}"/>
              </a:ext>
            </a:extLst>
          </p:cNvPr>
          <p:cNvCxnSpPr>
            <a:cxnSpLocks/>
          </p:cNvCxnSpPr>
          <p:nvPr/>
        </p:nvCxnSpPr>
        <p:spPr>
          <a:xfrm flipV="1">
            <a:off x="3104082" y="1914361"/>
            <a:ext cx="1" cy="8629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ectangle 175">
            <a:extLst>
              <a:ext uri="{FF2B5EF4-FFF2-40B4-BE49-F238E27FC236}">
                <a16:creationId xmlns:a16="http://schemas.microsoft.com/office/drawing/2014/main" id="{404ECA67-6803-574D-842F-F64BB070606E}"/>
              </a:ext>
            </a:extLst>
          </p:cNvPr>
          <p:cNvSpPr/>
          <p:nvPr/>
        </p:nvSpPr>
        <p:spPr>
          <a:xfrm>
            <a:off x="1957634" y="5012364"/>
            <a:ext cx="1459879" cy="543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S TT Commons" panose="02000506040000020004" pitchFamily="2" charset="77"/>
                <a:ea typeface="+mn-ea"/>
                <a:cs typeface="+mn-cs"/>
              </a:rPr>
              <a:t>K8s</a:t>
            </a:r>
          </a:p>
        </p:txBody>
      </p:sp>
      <p:pic>
        <p:nvPicPr>
          <p:cNvPr id="7" name="Picture 6" descr="Image result for google cloud logo">
            <a:extLst>
              <a:ext uri="{FF2B5EF4-FFF2-40B4-BE49-F238E27FC236}">
                <a16:creationId xmlns:a16="http://schemas.microsoft.com/office/drawing/2014/main" id="{9DB41CD8-3121-920A-583D-C7E01B568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157" y="5630956"/>
            <a:ext cx="2233554" cy="1172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mage result for aws logo">
            <a:extLst>
              <a:ext uri="{FF2B5EF4-FFF2-40B4-BE49-F238E27FC236}">
                <a16:creationId xmlns:a16="http://schemas.microsoft.com/office/drawing/2014/main" id="{20993CB6-C655-271F-C9A0-E3D20EE6B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263" y="5881822"/>
            <a:ext cx="1302093" cy="77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Image result for azure logo">
            <a:extLst>
              <a:ext uri="{FF2B5EF4-FFF2-40B4-BE49-F238E27FC236}">
                <a16:creationId xmlns:a16="http://schemas.microsoft.com/office/drawing/2014/main" id="{F511BE69-1C94-F28C-70EA-82858DCC7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499" y="5767522"/>
            <a:ext cx="1050212" cy="815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Building Icons - Download Free Vector Icons | Noun Project">
            <a:extLst>
              <a:ext uri="{FF2B5EF4-FFF2-40B4-BE49-F238E27FC236}">
                <a16:creationId xmlns:a16="http://schemas.microsoft.com/office/drawing/2014/main" id="{4E529E37-0879-7952-9CAE-9E9B050B9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811" y="5712872"/>
            <a:ext cx="809723" cy="80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81DC9A5-0197-3AA6-EABF-C2144204650F}"/>
              </a:ext>
            </a:extLst>
          </p:cNvPr>
          <p:cNvSpPr/>
          <p:nvPr/>
        </p:nvSpPr>
        <p:spPr>
          <a:xfrm>
            <a:off x="4355673" y="5013760"/>
            <a:ext cx="1459879" cy="543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S TT Commons" panose="02000506040000020004" pitchFamily="2" charset="77"/>
                <a:ea typeface="+mn-ea"/>
                <a:cs typeface="+mn-cs"/>
              </a:rPr>
              <a:t>K8s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B50FEF-BFE3-F356-B19A-73A0E54CFC3D}"/>
              </a:ext>
            </a:extLst>
          </p:cNvPr>
          <p:cNvSpPr/>
          <p:nvPr/>
        </p:nvSpPr>
        <p:spPr>
          <a:xfrm>
            <a:off x="6874293" y="5015156"/>
            <a:ext cx="1459879" cy="543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S TT Commons" panose="02000506040000020004" pitchFamily="2" charset="77"/>
                <a:ea typeface="+mn-ea"/>
                <a:cs typeface="+mn-cs"/>
              </a:rPr>
              <a:t>K8s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875806-6D92-9544-2FC8-4203F84EEC93}"/>
              </a:ext>
            </a:extLst>
          </p:cNvPr>
          <p:cNvSpPr/>
          <p:nvPr/>
        </p:nvSpPr>
        <p:spPr>
          <a:xfrm>
            <a:off x="9123903" y="5016552"/>
            <a:ext cx="1125483" cy="543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6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S TT Commons" panose="02000506040000020004" pitchFamily="2" charset="77"/>
                <a:ea typeface="+mn-ea"/>
                <a:cs typeface="+mn-cs"/>
              </a:rPr>
              <a:t>K8s</a:t>
            </a:r>
          </a:p>
        </p:txBody>
      </p:sp>
    </p:spTree>
    <p:extLst>
      <p:ext uri="{BB962C8B-B14F-4D97-AF65-F5344CB8AC3E}">
        <p14:creationId xmlns:p14="http://schemas.microsoft.com/office/powerpoint/2010/main" val="839013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B70E7C-2160-5647-AF68-29D0D2686460}"/>
              </a:ext>
            </a:extLst>
          </p:cNvPr>
          <p:cNvSpPr txBox="1"/>
          <p:nvPr/>
        </p:nvSpPr>
        <p:spPr>
          <a:xfrm>
            <a:off x="3549998" y="2947254"/>
            <a:ext cx="8320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aleway Medium" pitchFamily="2" charset="77"/>
                <a:ea typeface="+mn-ea"/>
                <a:cs typeface="+mn-cs"/>
              </a:rPr>
              <a:t>Questions…</a:t>
            </a:r>
            <a:endParaRPr kumimoji="0" lang="en-GB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 Medium" pitchFamily="2" charset="77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0140AE-BCCF-5E4A-882B-C415D3665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026" y="4330976"/>
            <a:ext cx="3369365" cy="252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18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B70E7C-2160-5647-AF68-29D0D2686460}"/>
              </a:ext>
            </a:extLst>
          </p:cNvPr>
          <p:cNvSpPr txBox="1"/>
          <p:nvPr/>
        </p:nvSpPr>
        <p:spPr>
          <a:xfrm>
            <a:off x="2942332" y="2555354"/>
            <a:ext cx="88544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Raleway Medium" pitchFamily="2" charset="77"/>
              </a:rPr>
              <a:t>Deploying Apps to Kubernetes</a:t>
            </a:r>
          </a:p>
        </p:txBody>
      </p:sp>
    </p:spTree>
    <p:extLst>
      <p:ext uri="{BB962C8B-B14F-4D97-AF65-F5344CB8AC3E}">
        <p14:creationId xmlns:p14="http://schemas.microsoft.com/office/powerpoint/2010/main" val="1625117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0" name="Picture 6" descr="Container Icon Png Transparent Images – Free PNG Images Vector, PSD,  Clipart, Templates">
            <a:extLst>
              <a:ext uri="{FF2B5EF4-FFF2-40B4-BE49-F238E27FC236}">
                <a16:creationId xmlns:a16="http://schemas.microsoft.com/office/drawing/2014/main" id="{2650D4F6-8A45-5287-D96A-9285612E4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892" y="2749768"/>
            <a:ext cx="1358462" cy="135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D32B8C1-48AC-11EA-AA41-001E71358B1C}"/>
              </a:ext>
            </a:extLst>
          </p:cNvPr>
          <p:cNvGrpSpPr/>
          <p:nvPr/>
        </p:nvGrpSpPr>
        <p:grpSpPr>
          <a:xfrm>
            <a:off x="4540468" y="1836681"/>
            <a:ext cx="4887310" cy="3519090"/>
            <a:chOff x="4540468" y="1836681"/>
            <a:chExt cx="4887310" cy="3519090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B52AB8CD-C4D1-8980-5106-71F7F1230B60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ound Same-side Corner of Rectangle 2">
              <a:extLst>
                <a:ext uri="{FF2B5EF4-FFF2-40B4-BE49-F238E27FC236}">
                  <a16:creationId xmlns:a16="http://schemas.microsoft.com/office/drawing/2014/main" id="{993B49AC-8FA9-C579-CDA0-ECB565BED598}"/>
                </a:ext>
              </a:extLst>
            </p:cNvPr>
            <p:cNvSpPr/>
            <p:nvPr/>
          </p:nvSpPr>
          <p:spPr>
            <a:xfrm rot="10800000">
              <a:off x="6059213" y="1872435"/>
              <a:ext cx="1849820" cy="44143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692CC"/>
            </a:solidFill>
            <a:ln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25AFBA7-6651-621D-361D-DF7D576C1ECC}"/>
                </a:ext>
              </a:extLst>
            </p:cNvPr>
            <p:cNvSpPr txBox="1"/>
            <p:nvPr/>
          </p:nvSpPr>
          <p:spPr>
            <a:xfrm>
              <a:off x="6169572" y="1883321"/>
              <a:ext cx="16396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29976115-22EF-8923-4440-A30E861A2871}"/>
              </a:ext>
            </a:extLst>
          </p:cNvPr>
          <p:cNvGrpSpPr/>
          <p:nvPr/>
        </p:nvGrpSpPr>
        <p:grpSpPr>
          <a:xfrm>
            <a:off x="5254577" y="4633583"/>
            <a:ext cx="3502604" cy="494909"/>
            <a:chOff x="5045569" y="4986282"/>
            <a:chExt cx="3502604" cy="494909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7D2FF09-A790-B85A-B1C2-2F423B321985}"/>
                </a:ext>
              </a:extLst>
            </p:cNvPr>
            <p:cNvGrpSpPr/>
            <p:nvPr/>
          </p:nvGrpSpPr>
          <p:grpSpPr>
            <a:xfrm rot="19588190">
              <a:off x="5045569" y="5116646"/>
              <a:ext cx="559377" cy="214929"/>
              <a:chOff x="3418937" y="4962196"/>
              <a:chExt cx="1121531" cy="430924"/>
            </a:xfrm>
          </p:grpSpPr>
          <p:sp>
            <p:nvSpPr>
              <p:cNvPr id="1038" name="Round Same-side Corner of Rectangle 1037">
                <a:extLst>
                  <a:ext uri="{FF2B5EF4-FFF2-40B4-BE49-F238E27FC236}">
                    <a16:creationId xmlns:a16="http://schemas.microsoft.com/office/drawing/2014/main" id="{D01805E3-C463-6F79-BC87-EA9FE94E5011}"/>
                  </a:ext>
                </a:extLst>
              </p:cNvPr>
              <p:cNvSpPr/>
              <p:nvPr/>
            </p:nvSpPr>
            <p:spPr>
              <a:xfrm rot="16200000">
                <a:off x="3850860" y="4955759"/>
                <a:ext cx="430924" cy="443798"/>
              </a:xfrm>
              <a:prstGeom prst="round2Same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9" name="Straight Connector 1038">
                <a:extLst>
                  <a:ext uri="{FF2B5EF4-FFF2-40B4-BE49-F238E27FC236}">
                    <a16:creationId xmlns:a16="http://schemas.microsoft.com/office/drawing/2014/main" id="{9E2EB8D0-8D4C-C041-CB6B-3D7625F16751}"/>
                  </a:ext>
                </a:extLst>
              </p:cNvPr>
              <p:cNvCxnSpPr/>
              <p:nvPr/>
            </p:nvCxnSpPr>
            <p:spPr>
              <a:xfrm flipH="1">
                <a:off x="3418937" y="5177657"/>
                <a:ext cx="425486" cy="0"/>
              </a:xfrm>
              <a:prstGeom prst="line">
                <a:avLst/>
              </a:prstGeom>
              <a:ln w="152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0" name="Rectangle 1039">
                <a:extLst>
                  <a:ext uri="{FF2B5EF4-FFF2-40B4-BE49-F238E27FC236}">
                    <a16:creationId xmlns:a16="http://schemas.microsoft.com/office/drawing/2014/main" id="{713AF2EE-CAEC-2101-3BE7-53E756D73457}"/>
                  </a:ext>
                </a:extLst>
              </p:cNvPr>
              <p:cNvSpPr/>
              <p:nvPr/>
            </p:nvSpPr>
            <p:spPr>
              <a:xfrm>
                <a:off x="4288221" y="5034782"/>
                <a:ext cx="252247" cy="28575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41" name="Straight Connector 1040">
                <a:extLst>
                  <a:ext uri="{FF2B5EF4-FFF2-40B4-BE49-F238E27FC236}">
                    <a16:creationId xmlns:a16="http://schemas.microsoft.com/office/drawing/2014/main" id="{3B4C58F2-9B3E-4EE5-B0A0-F15875424F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84501" y="5076057"/>
                <a:ext cx="15596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2" name="Straight Connector 1041">
                <a:extLst>
                  <a:ext uri="{FF2B5EF4-FFF2-40B4-BE49-F238E27FC236}">
                    <a16:creationId xmlns:a16="http://schemas.microsoft.com/office/drawing/2014/main" id="{591C79C0-ABF2-2766-1CE7-668309E8A1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84501" y="5126857"/>
                <a:ext cx="15596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3" name="Straight Connector 1042">
                <a:extLst>
                  <a:ext uri="{FF2B5EF4-FFF2-40B4-BE49-F238E27FC236}">
                    <a16:creationId xmlns:a16="http://schemas.microsoft.com/office/drawing/2014/main" id="{DE4219D4-0FA6-4940-74C0-062A2677D5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84501" y="5177657"/>
                <a:ext cx="15596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4" name="Straight Connector 1043">
                <a:extLst>
                  <a:ext uri="{FF2B5EF4-FFF2-40B4-BE49-F238E27FC236}">
                    <a16:creationId xmlns:a16="http://schemas.microsoft.com/office/drawing/2014/main" id="{568E9A88-3552-A72C-831D-E866C4C07D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84501" y="5228457"/>
                <a:ext cx="15596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5" name="Straight Connector 1044">
                <a:extLst>
                  <a:ext uri="{FF2B5EF4-FFF2-40B4-BE49-F238E27FC236}">
                    <a16:creationId xmlns:a16="http://schemas.microsoft.com/office/drawing/2014/main" id="{40895E5C-E94C-801F-B6EF-BC7BA92B6C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84501" y="5279257"/>
                <a:ext cx="15596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57161E0A-45BC-05B0-41F0-1A25D5F7088E}"/>
                </a:ext>
              </a:extLst>
            </p:cNvPr>
            <p:cNvGrpSpPr/>
            <p:nvPr/>
          </p:nvGrpSpPr>
          <p:grpSpPr>
            <a:xfrm>
              <a:off x="5894090" y="4986282"/>
              <a:ext cx="466197" cy="476725"/>
              <a:chOff x="5993617" y="4824737"/>
              <a:chExt cx="646387" cy="660984"/>
            </a:xfrm>
          </p:grpSpPr>
          <p:sp>
            <p:nvSpPr>
              <p:cNvPr id="1031" name="Rectangle 1030">
                <a:extLst>
                  <a:ext uri="{FF2B5EF4-FFF2-40B4-BE49-F238E27FC236}">
                    <a16:creationId xmlns:a16="http://schemas.microsoft.com/office/drawing/2014/main" id="{D48F116B-2E95-FFE0-202A-3418F2384AC1}"/>
                  </a:ext>
                </a:extLst>
              </p:cNvPr>
              <p:cNvSpPr/>
              <p:nvPr/>
            </p:nvSpPr>
            <p:spPr>
              <a:xfrm>
                <a:off x="5993617" y="4839334"/>
                <a:ext cx="646387" cy="64638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2" name="Straight Connector 1031">
                <a:extLst>
                  <a:ext uri="{FF2B5EF4-FFF2-40B4-BE49-F238E27FC236}">
                    <a16:creationId xmlns:a16="http://schemas.microsoft.com/office/drawing/2014/main" id="{9A977C76-2790-B845-EFEB-011C75AAE004}"/>
                  </a:ext>
                </a:extLst>
              </p:cNvPr>
              <p:cNvCxnSpPr>
                <a:stCxn id="1031" idx="1"/>
                <a:endCxn id="1031" idx="3"/>
              </p:cNvCxnSpPr>
              <p:nvPr/>
            </p:nvCxnSpPr>
            <p:spPr>
              <a:xfrm>
                <a:off x="5993617" y="5162528"/>
                <a:ext cx="64638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3" name="Straight Connector 1032">
                <a:extLst>
                  <a:ext uri="{FF2B5EF4-FFF2-40B4-BE49-F238E27FC236}">
                    <a16:creationId xmlns:a16="http://schemas.microsoft.com/office/drawing/2014/main" id="{116FA258-E07D-241A-0A92-D66A2559A8E4}"/>
                  </a:ext>
                </a:extLst>
              </p:cNvPr>
              <p:cNvCxnSpPr/>
              <p:nvPr/>
            </p:nvCxnSpPr>
            <p:spPr>
              <a:xfrm>
                <a:off x="5993617" y="5005926"/>
                <a:ext cx="64638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4" name="Straight Connector 1033">
                <a:extLst>
                  <a:ext uri="{FF2B5EF4-FFF2-40B4-BE49-F238E27FC236}">
                    <a16:creationId xmlns:a16="http://schemas.microsoft.com/office/drawing/2014/main" id="{83819830-64A5-E15D-97EC-6F3685EE7CC1}"/>
                  </a:ext>
                </a:extLst>
              </p:cNvPr>
              <p:cNvCxnSpPr/>
              <p:nvPr/>
            </p:nvCxnSpPr>
            <p:spPr>
              <a:xfrm>
                <a:off x="5993617" y="5314449"/>
                <a:ext cx="64638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5" name="Straight Connector 1034">
                <a:extLst>
                  <a:ext uri="{FF2B5EF4-FFF2-40B4-BE49-F238E27FC236}">
                    <a16:creationId xmlns:a16="http://schemas.microsoft.com/office/drawing/2014/main" id="{90118BF1-CFE0-ABAB-C208-C541F604BDF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993617" y="5158398"/>
                <a:ext cx="64638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6" name="Straight Connector 1035">
                <a:extLst>
                  <a:ext uri="{FF2B5EF4-FFF2-40B4-BE49-F238E27FC236}">
                    <a16:creationId xmlns:a16="http://schemas.microsoft.com/office/drawing/2014/main" id="{EDF151CF-1026-24F2-EEFC-AA8FFEC8811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6158697" y="5147931"/>
                <a:ext cx="64638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7" name="Straight Connector 1036">
                <a:extLst>
                  <a:ext uri="{FF2B5EF4-FFF2-40B4-BE49-F238E27FC236}">
                    <a16:creationId xmlns:a16="http://schemas.microsoft.com/office/drawing/2014/main" id="{FE0E76B3-B4AB-271E-F05B-A8AE1B1337F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846379" y="5158397"/>
                <a:ext cx="64638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Can 60">
              <a:extLst>
                <a:ext uri="{FF2B5EF4-FFF2-40B4-BE49-F238E27FC236}">
                  <a16:creationId xmlns:a16="http://schemas.microsoft.com/office/drawing/2014/main" id="{3FDC6A8A-B45E-AABC-C55A-D7F46B99CEC0}"/>
                </a:ext>
              </a:extLst>
            </p:cNvPr>
            <p:cNvSpPr/>
            <p:nvPr/>
          </p:nvSpPr>
          <p:spPr>
            <a:xfrm>
              <a:off x="6637918" y="5037242"/>
              <a:ext cx="415723" cy="393524"/>
            </a:xfrm>
            <a:prstGeom prst="can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79F7A42F-2E39-B3EF-D0AD-7189D3133B19}"/>
                </a:ext>
              </a:extLst>
            </p:cNvPr>
            <p:cNvGrpSpPr/>
            <p:nvPr/>
          </p:nvGrpSpPr>
          <p:grpSpPr>
            <a:xfrm>
              <a:off x="7460563" y="5059693"/>
              <a:ext cx="348622" cy="348622"/>
              <a:chOff x="7959904" y="4888284"/>
              <a:chExt cx="483368" cy="483368"/>
            </a:xfrm>
          </p:grpSpPr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4E0146DA-85C9-8711-DE9F-F4897A276111}"/>
                  </a:ext>
                </a:extLst>
              </p:cNvPr>
              <p:cNvSpPr/>
              <p:nvPr/>
            </p:nvSpPr>
            <p:spPr>
              <a:xfrm>
                <a:off x="8066375" y="4996597"/>
                <a:ext cx="270427" cy="270427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4" name="Straight Connector 1023">
                <a:extLst>
                  <a:ext uri="{FF2B5EF4-FFF2-40B4-BE49-F238E27FC236}">
                    <a16:creationId xmlns:a16="http://schemas.microsoft.com/office/drawing/2014/main" id="{4FD96DA7-7BD8-6440-E473-BEA2AF727E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71209" y="4888284"/>
                <a:ext cx="0" cy="48336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5" name="Straight Connector 1024">
                <a:extLst>
                  <a:ext uri="{FF2B5EF4-FFF2-40B4-BE49-F238E27FC236}">
                    <a16:creationId xmlns:a16="http://schemas.microsoft.com/office/drawing/2014/main" id="{355697AD-199D-8F3D-795E-8CA4667E82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48305" y="4888284"/>
                <a:ext cx="0" cy="48336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7" name="Straight Connector 1026">
                <a:extLst>
                  <a:ext uri="{FF2B5EF4-FFF2-40B4-BE49-F238E27FC236}">
                    <a16:creationId xmlns:a16="http://schemas.microsoft.com/office/drawing/2014/main" id="{3077EB7B-0248-E131-C4D8-1B53375ED62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8201588" y="4846001"/>
                <a:ext cx="0" cy="48336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9" name="Straight Connector 1028">
                <a:extLst>
                  <a:ext uri="{FF2B5EF4-FFF2-40B4-BE49-F238E27FC236}">
                    <a16:creationId xmlns:a16="http://schemas.microsoft.com/office/drawing/2014/main" id="{D76A9C42-985C-F3FE-D45F-2EE8A275A2F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8201588" y="4916779"/>
                <a:ext cx="0" cy="48336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175D7D96-8E81-FB19-1488-B1E4804E6DE5}"/>
                </a:ext>
              </a:extLst>
            </p:cNvPr>
            <p:cNvSpPr txBox="1"/>
            <p:nvPr/>
          </p:nvSpPr>
          <p:spPr>
            <a:xfrm>
              <a:off x="8084585" y="5111859"/>
              <a:ext cx="463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. . .</a:t>
              </a:r>
            </a:p>
          </p:txBody>
        </p:sp>
      </p:grpSp>
      <p:pic>
        <p:nvPicPr>
          <p:cNvPr id="1061" name="Picture 1060" descr="Icon&#10;&#10;Description automatically generated">
            <a:extLst>
              <a:ext uri="{FF2B5EF4-FFF2-40B4-BE49-F238E27FC236}">
                <a16:creationId xmlns:a16="http://schemas.microsoft.com/office/drawing/2014/main" id="{7E47F92C-CBD5-36B2-DD24-5917BBCFE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4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0" name="Picture 6" descr="Container Icon Png Transparent Images – Free PNG Images Vector, PSD,  Clipart, Templates">
            <a:extLst>
              <a:ext uri="{FF2B5EF4-FFF2-40B4-BE49-F238E27FC236}">
                <a16:creationId xmlns:a16="http://schemas.microsoft.com/office/drawing/2014/main" id="{2650D4F6-8A45-5287-D96A-9285612E4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754" y="2749768"/>
            <a:ext cx="1358462" cy="135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D32B8C1-48AC-11EA-AA41-001E71358B1C}"/>
              </a:ext>
            </a:extLst>
          </p:cNvPr>
          <p:cNvGrpSpPr/>
          <p:nvPr/>
        </p:nvGrpSpPr>
        <p:grpSpPr>
          <a:xfrm>
            <a:off x="4540468" y="1836681"/>
            <a:ext cx="4887310" cy="3519090"/>
            <a:chOff x="4540468" y="1836681"/>
            <a:chExt cx="4887310" cy="3519090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B52AB8CD-C4D1-8980-5106-71F7F1230B60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ound Same-side Corner of Rectangle 2">
              <a:extLst>
                <a:ext uri="{FF2B5EF4-FFF2-40B4-BE49-F238E27FC236}">
                  <a16:creationId xmlns:a16="http://schemas.microsoft.com/office/drawing/2014/main" id="{993B49AC-8FA9-C579-CDA0-ECB565BED598}"/>
                </a:ext>
              </a:extLst>
            </p:cNvPr>
            <p:cNvSpPr/>
            <p:nvPr/>
          </p:nvSpPr>
          <p:spPr>
            <a:xfrm rot="10800000">
              <a:off x="6059213" y="1872435"/>
              <a:ext cx="1849820" cy="44143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692CC"/>
            </a:solidFill>
            <a:ln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25AFBA7-6651-621D-361D-DF7D576C1ECC}"/>
                </a:ext>
              </a:extLst>
            </p:cNvPr>
            <p:cNvSpPr txBox="1"/>
            <p:nvPr/>
          </p:nvSpPr>
          <p:spPr>
            <a:xfrm>
              <a:off x="6169572" y="1883321"/>
              <a:ext cx="16396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29976115-22EF-8923-4440-A30E861A2871}"/>
              </a:ext>
            </a:extLst>
          </p:cNvPr>
          <p:cNvGrpSpPr/>
          <p:nvPr/>
        </p:nvGrpSpPr>
        <p:grpSpPr>
          <a:xfrm>
            <a:off x="5254577" y="4633583"/>
            <a:ext cx="3502604" cy="494909"/>
            <a:chOff x="5045569" y="4986282"/>
            <a:chExt cx="3502604" cy="494909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7D2FF09-A790-B85A-B1C2-2F423B321985}"/>
                </a:ext>
              </a:extLst>
            </p:cNvPr>
            <p:cNvGrpSpPr/>
            <p:nvPr/>
          </p:nvGrpSpPr>
          <p:grpSpPr>
            <a:xfrm rot="19588190">
              <a:off x="5045569" y="5116646"/>
              <a:ext cx="559377" cy="214929"/>
              <a:chOff x="3418937" y="4962196"/>
              <a:chExt cx="1121531" cy="430924"/>
            </a:xfrm>
          </p:grpSpPr>
          <p:sp>
            <p:nvSpPr>
              <p:cNvPr id="1038" name="Round Same-side Corner of Rectangle 1037">
                <a:extLst>
                  <a:ext uri="{FF2B5EF4-FFF2-40B4-BE49-F238E27FC236}">
                    <a16:creationId xmlns:a16="http://schemas.microsoft.com/office/drawing/2014/main" id="{D01805E3-C463-6F79-BC87-EA9FE94E5011}"/>
                  </a:ext>
                </a:extLst>
              </p:cNvPr>
              <p:cNvSpPr/>
              <p:nvPr/>
            </p:nvSpPr>
            <p:spPr>
              <a:xfrm rot="16200000">
                <a:off x="3850860" y="4955759"/>
                <a:ext cx="430924" cy="443798"/>
              </a:xfrm>
              <a:prstGeom prst="round2Same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9" name="Straight Connector 1038">
                <a:extLst>
                  <a:ext uri="{FF2B5EF4-FFF2-40B4-BE49-F238E27FC236}">
                    <a16:creationId xmlns:a16="http://schemas.microsoft.com/office/drawing/2014/main" id="{9E2EB8D0-8D4C-C041-CB6B-3D7625F16751}"/>
                  </a:ext>
                </a:extLst>
              </p:cNvPr>
              <p:cNvCxnSpPr/>
              <p:nvPr/>
            </p:nvCxnSpPr>
            <p:spPr>
              <a:xfrm flipH="1">
                <a:off x="3418937" y="5177657"/>
                <a:ext cx="425486" cy="0"/>
              </a:xfrm>
              <a:prstGeom prst="line">
                <a:avLst/>
              </a:prstGeom>
              <a:ln w="152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0" name="Rectangle 1039">
                <a:extLst>
                  <a:ext uri="{FF2B5EF4-FFF2-40B4-BE49-F238E27FC236}">
                    <a16:creationId xmlns:a16="http://schemas.microsoft.com/office/drawing/2014/main" id="{713AF2EE-CAEC-2101-3BE7-53E756D73457}"/>
                  </a:ext>
                </a:extLst>
              </p:cNvPr>
              <p:cNvSpPr/>
              <p:nvPr/>
            </p:nvSpPr>
            <p:spPr>
              <a:xfrm>
                <a:off x="4288221" y="5034782"/>
                <a:ext cx="252247" cy="28575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41" name="Straight Connector 1040">
                <a:extLst>
                  <a:ext uri="{FF2B5EF4-FFF2-40B4-BE49-F238E27FC236}">
                    <a16:creationId xmlns:a16="http://schemas.microsoft.com/office/drawing/2014/main" id="{3B4C58F2-9B3E-4EE5-B0A0-F15875424F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84501" y="5076057"/>
                <a:ext cx="15596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2" name="Straight Connector 1041">
                <a:extLst>
                  <a:ext uri="{FF2B5EF4-FFF2-40B4-BE49-F238E27FC236}">
                    <a16:creationId xmlns:a16="http://schemas.microsoft.com/office/drawing/2014/main" id="{591C79C0-ABF2-2766-1CE7-668309E8A1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84501" y="5126857"/>
                <a:ext cx="15596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3" name="Straight Connector 1042">
                <a:extLst>
                  <a:ext uri="{FF2B5EF4-FFF2-40B4-BE49-F238E27FC236}">
                    <a16:creationId xmlns:a16="http://schemas.microsoft.com/office/drawing/2014/main" id="{DE4219D4-0FA6-4940-74C0-062A2677D5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84501" y="5177657"/>
                <a:ext cx="15596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4" name="Straight Connector 1043">
                <a:extLst>
                  <a:ext uri="{FF2B5EF4-FFF2-40B4-BE49-F238E27FC236}">
                    <a16:creationId xmlns:a16="http://schemas.microsoft.com/office/drawing/2014/main" id="{568E9A88-3552-A72C-831D-E866C4C07D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84501" y="5228457"/>
                <a:ext cx="15596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5" name="Straight Connector 1044">
                <a:extLst>
                  <a:ext uri="{FF2B5EF4-FFF2-40B4-BE49-F238E27FC236}">
                    <a16:creationId xmlns:a16="http://schemas.microsoft.com/office/drawing/2014/main" id="{40895E5C-E94C-801F-B6EF-BC7BA92B6C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84501" y="5279257"/>
                <a:ext cx="15596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57161E0A-45BC-05B0-41F0-1A25D5F7088E}"/>
                </a:ext>
              </a:extLst>
            </p:cNvPr>
            <p:cNvGrpSpPr/>
            <p:nvPr/>
          </p:nvGrpSpPr>
          <p:grpSpPr>
            <a:xfrm>
              <a:off x="5894090" y="4986282"/>
              <a:ext cx="466197" cy="476725"/>
              <a:chOff x="5993617" y="4824737"/>
              <a:chExt cx="646387" cy="660984"/>
            </a:xfrm>
          </p:grpSpPr>
          <p:sp>
            <p:nvSpPr>
              <p:cNvPr id="1031" name="Rectangle 1030">
                <a:extLst>
                  <a:ext uri="{FF2B5EF4-FFF2-40B4-BE49-F238E27FC236}">
                    <a16:creationId xmlns:a16="http://schemas.microsoft.com/office/drawing/2014/main" id="{D48F116B-2E95-FFE0-202A-3418F2384AC1}"/>
                  </a:ext>
                </a:extLst>
              </p:cNvPr>
              <p:cNvSpPr/>
              <p:nvPr/>
            </p:nvSpPr>
            <p:spPr>
              <a:xfrm>
                <a:off x="5993617" y="4839334"/>
                <a:ext cx="646387" cy="64638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2" name="Straight Connector 1031">
                <a:extLst>
                  <a:ext uri="{FF2B5EF4-FFF2-40B4-BE49-F238E27FC236}">
                    <a16:creationId xmlns:a16="http://schemas.microsoft.com/office/drawing/2014/main" id="{9A977C76-2790-B845-EFEB-011C75AAE004}"/>
                  </a:ext>
                </a:extLst>
              </p:cNvPr>
              <p:cNvCxnSpPr>
                <a:stCxn id="1031" idx="1"/>
                <a:endCxn id="1031" idx="3"/>
              </p:cNvCxnSpPr>
              <p:nvPr/>
            </p:nvCxnSpPr>
            <p:spPr>
              <a:xfrm>
                <a:off x="5993617" y="5162528"/>
                <a:ext cx="64638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3" name="Straight Connector 1032">
                <a:extLst>
                  <a:ext uri="{FF2B5EF4-FFF2-40B4-BE49-F238E27FC236}">
                    <a16:creationId xmlns:a16="http://schemas.microsoft.com/office/drawing/2014/main" id="{116FA258-E07D-241A-0A92-D66A2559A8E4}"/>
                  </a:ext>
                </a:extLst>
              </p:cNvPr>
              <p:cNvCxnSpPr/>
              <p:nvPr/>
            </p:nvCxnSpPr>
            <p:spPr>
              <a:xfrm>
                <a:off x="5993617" y="5005926"/>
                <a:ext cx="64638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4" name="Straight Connector 1033">
                <a:extLst>
                  <a:ext uri="{FF2B5EF4-FFF2-40B4-BE49-F238E27FC236}">
                    <a16:creationId xmlns:a16="http://schemas.microsoft.com/office/drawing/2014/main" id="{83819830-64A5-E15D-97EC-6F3685EE7CC1}"/>
                  </a:ext>
                </a:extLst>
              </p:cNvPr>
              <p:cNvCxnSpPr/>
              <p:nvPr/>
            </p:nvCxnSpPr>
            <p:spPr>
              <a:xfrm>
                <a:off x="5993617" y="5314449"/>
                <a:ext cx="64638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5" name="Straight Connector 1034">
                <a:extLst>
                  <a:ext uri="{FF2B5EF4-FFF2-40B4-BE49-F238E27FC236}">
                    <a16:creationId xmlns:a16="http://schemas.microsoft.com/office/drawing/2014/main" id="{90118BF1-CFE0-ABAB-C208-C541F604BDF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993617" y="5158398"/>
                <a:ext cx="64638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6" name="Straight Connector 1035">
                <a:extLst>
                  <a:ext uri="{FF2B5EF4-FFF2-40B4-BE49-F238E27FC236}">
                    <a16:creationId xmlns:a16="http://schemas.microsoft.com/office/drawing/2014/main" id="{EDF151CF-1026-24F2-EEFC-AA8FFEC8811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6158697" y="5147931"/>
                <a:ext cx="64638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7" name="Straight Connector 1036">
                <a:extLst>
                  <a:ext uri="{FF2B5EF4-FFF2-40B4-BE49-F238E27FC236}">
                    <a16:creationId xmlns:a16="http://schemas.microsoft.com/office/drawing/2014/main" id="{FE0E76B3-B4AB-271E-F05B-A8AE1B1337F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846379" y="5158397"/>
                <a:ext cx="64638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Can 60">
              <a:extLst>
                <a:ext uri="{FF2B5EF4-FFF2-40B4-BE49-F238E27FC236}">
                  <a16:creationId xmlns:a16="http://schemas.microsoft.com/office/drawing/2014/main" id="{3FDC6A8A-B45E-AABC-C55A-D7F46B99CEC0}"/>
                </a:ext>
              </a:extLst>
            </p:cNvPr>
            <p:cNvSpPr/>
            <p:nvPr/>
          </p:nvSpPr>
          <p:spPr>
            <a:xfrm>
              <a:off x="6637918" y="5037242"/>
              <a:ext cx="415723" cy="393524"/>
            </a:xfrm>
            <a:prstGeom prst="can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79F7A42F-2E39-B3EF-D0AD-7189D3133B19}"/>
                </a:ext>
              </a:extLst>
            </p:cNvPr>
            <p:cNvGrpSpPr/>
            <p:nvPr/>
          </p:nvGrpSpPr>
          <p:grpSpPr>
            <a:xfrm>
              <a:off x="7460563" y="5059693"/>
              <a:ext cx="348622" cy="348622"/>
              <a:chOff x="7959904" y="4888284"/>
              <a:chExt cx="483368" cy="483368"/>
            </a:xfrm>
          </p:grpSpPr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4E0146DA-85C9-8711-DE9F-F4897A276111}"/>
                  </a:ext>
                </a:extLst>
              </p:cNvPr>
              <p:cNvSpPr/>
              <p:nvPr/>
            </p:nvSpPr>
            <p:spPr>
              <a:xfrm>
                <a:off x="8066375" y="4996597"/>
                <a:ext cx="270427" cy="270427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4" name="Straight Connector 1023">
                <a:extLst>
                  <a:ext uri="{FF2B5EF4-FFF2-40B4-BE49-F238E27FC236}">
                    <a16:creationId xmlns:a16="http://schemas.microsoft.com/office/drawing/2014/main" id="{4FD96DA7-7BD8-6440-E473-BEA2AF727E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71209" y="4888284"/>
                <a:ext cx="0" cy="48336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5" name="Straight Connector 1024">
                <a:extLst>
                  <a:ext uri="{FF2B5EF4-FFF2-40B4-BE49-F238E27FC236}">
                    <a16:creationId xmlns:a16="http://schemas.microsoft.com/office/drawing/2014/main" id="{355697AD-199D-8F3D-795E-8CA4667E82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48305" y="4888284"/>
                <a:ext cx="0" cy="48336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7" name="Straight Connector 1026">
                <a:extLst>
                  <a:ext uri="{FF2B5EF4-FFF2-40B4-BE49-F238E27FC236}">
                    <a16:creationId xmlns:a16="http://schemas.microsoft.com/office/drawing/2014/main" id="{3077EB7B-0248-E131-C4D8-1B53375ED62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8201588" y="4846001"/>
                <a:ext cx="0" cy="48336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9" name="Straight Connector 1028">
                <a:extLst>
                  <a:ext uri="{FF2B5EF4-FFF2-40B4-BE49-F238E27FC236}">
                    <a16:creationId xmlns:a16="http://schemas.microsoft.com/office/drawing/2014/main" id="{D76A9C42-985C-F3FE-D45F-2EE8A275A2F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8201588" y="4916779"/>
                <a:ext cx="0" cy="48336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175D7D96-8E81-FB19-1488-B1E4804E6DE5}"/>
                </a:ext>
              </a:extLst>
            </p:cNvPr>
            <p:cNvSpPr txBox="1"/>
            <p:nvPr/>
          </p:nvSpPr>
          <p:spPr>
            <a:xfrm>
              <a:off x="8084585" y="5111859"/>
              <a:ext cx="463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. . .</a:t>
              </a:r>
            </a:p>
          </p:txBody>
        </p:sp>
      </p:grpSp>
      <p:pic>
        <p:nvPicPr>
          <p:cNvPr id="1061" name="Picture 1060" descr="Icon&#10;&#10;Description automatically generated">
            <a:extLst>
              <a:ext uri="{FF2B5EF4-FFF2-40B4-BE49-F238E27FC236}">
                <a16:creationId xmlns:a16="http://schemas.microsoft.com/office/drawing/2014/main" id="{7E47F92C-CBD5-36B2-DD24-5917BBCFE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pic>
        <p:nvPicPr>
          <p:cNvPr id="6" name="Picture 6" descr="Container Icon Png Transparent Images – Free PNG Images Vector, PSD,  Clipart, Templates">
            <a:extLst>
              <a:ext uri="{FF2B5EF4-FFF2-40B4-BE49-F238E27FC236}">
                <a16:creationId xmlns:a16="http://schemas.microsoft.com/office/drawing/2014/main" id="{B98BB534-D30B-BA9A-2118-91D20AB53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280" y="2751856"/>
            <a:ext cx="1358462" cy="135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451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ithub Logo - Free social media icons">
            <a:extLst>
              <a:ext uri="{FF2B5EF4-FFF2-40B4-BE49-F238E27FC236}">
                <a16:creationId xmlns:a16="http://schemas.microsoft.com/office/drawing/2014/main" id="{DB01CC0F-EA80-1A99-5D07-8DE3C225A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76" y="3972590"/>
            <a:ext cx="2208684" cy="220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D3A24E-196A-78DF-BD69-12ECD3BFA8E3}"/>
              </a:ext>
            </a:extLst>
          </p:cNvPr>
          <p:cNvSpPr txBox="1"/>
          <p:nvPr/>
        </p:nvSpPr>
        <p:spPr>
          <a:xfrm>
            <a:off x="3273416" y="4784544"/>
            <a:ext cx="8068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https://</a:t>
            </a:r>
            <a:r>
              <a:rPr lang="en-US" sz="3200" dirty="0" err="1"/>
              <a:t>github.com</a:t>
            </a:r>
            <a:r>
              <a:rPr lang="en-US" sz="3200" dirty="0"/>
              <a:t>/nigelpoulton/</a:t>
            </a:r>
            <a:r>
              <a:rPr lang="en-US" sz="3200" dirty="0" err="1"/>
              <a:t>gsk</a:t>
            </a:r>
            <a:r>
              <a:rPr lang="en-US" sz="3200" dirty="0"/>
              <a:t>-workshop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04EC4C-CFD6-8282-63C6-F011308E8C24}"/>
              </a:ext>
            </a:extLst>
          </p:cNvPr>
          <p:cNvSpPr txBox="1"/>
          <p:nvPr/>
        </p:nvSpPr>
        <p:spPr>
          <a:xfrm>
            <a:off x="0" y="884255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/>
              <a:t>WiFi</a:t>
            </a:r>
            <a:r>
              <a:rPr lang="en-US" sz="3200" b="1" dirty="0"/>
              <a:t>: </a:t>
            </a:r>
            <a:r>
              <a:rPr lang="en-US" sz="3200" dirty="0" err="1"/>
              <a:t>Hhonors</a:t>
            </a:r>
            <a:r>
              <a:rPr lang="en-US" sz="3200" dirty="0"/>
              <a:t> meeting</a:t>
            </a:r>
          </a:p>
          <a:p>
            <a:pPr algn="ctr"/>
            <a:r>
              <a:rPr lang="en-US" sz="3200" dirty="0"/>
              <a:t>Choose “I have a promo code”</a:t>
            </a:r>
          </a:p>
          <a:p>
            <a:pPr algn="ctr"/>
            <a:r>
              <a:rPr lang="en-US" sz="3200" dirty="0"/>
              <a:t>Password: Fort1022</a:t>
            </a:r>
          </a:p>
        </p:txBody>
      </p:sp>
    </p:spTree>
    <p:extLst>
      <p:ext uri="{BB962C8B-B14F-4D97-AF65-F5344CB8AC3E}">
        <p14:creationId xmlns:p14="http://schemas.microsoft.com/office/powerpoint/2010/main" val="7195285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0" name="Picture 6" descr="Container Icon Png Transparent Images – Free PNG Images Vector, PSD,  Clipart, Templates">
            <a:extLst>
              <a:ext uri="{FF2B5EF4-FFF2-40B4-BE49-F238E27FC236}">
                <a16:creationId xmlns:a16="http://schemas.microsoft.com/office/drawing/2014/main" id="{2650D4F6-8A45-5287-D96A-9285612E4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183" y="2749768"/>
            <a:ext cx="1358462" cy="135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D32B8C1-48AC-11EA-AA41-001E71358B1C}"/>
              </a:ext>
            </a:extLst>
          </p:cNvPr>
          <p:cNvGrpSpPr/>
          <p:nvPr/>
        </p:nvGrpSpPr>
        <p:grpSpPr>
          <a:xfrm>
            <a:off x="3097423" y="1836681"/>
            <a:ext cx="4887310" cy="3519090"/>
            <a:chOff x="4540468" y="1836681"/>
            <a:chExt cx="4887310" cy="3519090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B52AB8CD-C4D1-8980-5106-71F7F1230B60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ound Same-side Corner of Rectangle 2">
              <a:extLst>
                <a:ext uri="{FF2B5EF4-FFF2-40B4-BE49-F238E27FC236}">
                  <a16:creationId xmlns:a16="http://schemas.microsoft.com/office/drawing/2014/main" id="{993B49AC-8FA9-C579-CDA0-ECB565BED598}"/>
                </a:ext>
              </a:extLst>
            </p:cNvPr>
            <p:cNvSpPr/>
            <p:nvPr/>
          </p:nvSpPr>
          <p:spPr>
            <a:xfrm rot="10800000">
              <a:off x="6059213" y="1872435"/>
              <a:ext cx="1849820" cy="44143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692CC"/>
            </a:solidFill>
            <a:ln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25AFBA7-6651-621D-361D-DF7D576C1ECC}"/>
                </a:ext>
              </a:extLst>
            </p:cNvPr>
            <p:cNvSpPr txBox="1"/>
            <p:nvPr/>
          </p:nvSpPr>
          <p:spPr>
            <a:xfrm>
              <a:off x="6169572" y="1883321"/>
              <a:ext cx="16396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686AA4B-541F-9A50-BCF9-49337144CE7B}"/>
              </a:ext>
            </a:extLst>
          </p:cNvPr>
          <p:cNvGrpSpPr/>
          <p:nvPr/>
        </p:nvGrpSpPr>
        <p:grpSpPr>
          <a:xfrm>
            <a:off x="7325936" y="2967336"/>
            <a:ext cx="468105" cy="773246"/>
            <a:chOff x="3323896" y="1369031"/>
            <a:chExt cx="551418" cy="1145569"/>
          </a:xfrm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3BBD5726-5C0E-3B8C-C071-1EF657B652D4}"/>
                </a:ext>
              </a:extLst>
            </p:cNvPr>
            <p:cNvSpPr/>
            <p:nvPr/>
          </p:nvSpPr>
          <p:spPr>
            <a:xfrm>
              <a:off x="3323896" y="1369031"/>
              <a:ext cx="551418" cy="1145569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E231A21-3910-34FF-43EC-C0CE998AF51E}"/>
                </a:ext>
              </a:extLst>
            </p:cNvPr>
            <p:cNvCxnSpPr/>
            <p:nvPr/>
          </p:nvCxnSpPr>
          <p:spPr>
            <a:xfrm>
              <a:off x="3505201" y="1578105"/>
              <a:ext cx="0" cy="7357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BADF414-C32E-C516-D575-A480921878D6}"/>
                </a:ext>
              </a:extLst>
            </p:cNvPr>
            <p:cNvCxnSpPr/>
            <p:nvPr/>
          </p:nvCxnSpPr>
          <p:spPr>
            <a:xfrm>
              <a:off x="3712029" y="1578197"/>
              <a:ext cx="0" cy="73576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F8690EB-334F-AF1E-6FB6-895FC288E2F9}"/>
                </a:ext>
              </a:extLst>
            </p:cNvPr>
            <p:cNvSpPr/>
            <p:nvPr/>
          </p:nvSpPr>
          <p:spPr>
            <a:xfrm>
              <a:off x="3461659" y="1673225"/>
              <a:ext cx="97971" cy="979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0FCB86A0-FD2F-6EEB-F904-822C42FDD1AE}"/>
                </a:ext>
              </a:extLst>
            </p:cNvPr>
            <p:cNvSpPr/>
            <p:nvPr/>
          </p:nvSpPr>
          <p:spPr>
            <a:xfrm>
              <a:off x="3663043" y="1948291"/>
              <a:ext cx="97971" cy="9797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29976115-22EF-8923-4440-A30E861A2871}"/>
              </a:ext>
            </a:extLst>
          </p:cNvPr>
          <p:cNvGrpSpPr/>
          <p:nvPr/>
        </p:nvGrpSpPr>
        <p:grpSpPr>
          <a:xfrm>
            <a:off x="3811532" y="4633583"/>
            <a:ext cx="3502604" cy="494909"/>
            <a:chOff x="5045569" y="4986282"/>
            <a:chExt cx="3502604" cy="494909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7D2FF09-A790-B85A-B1C2-2F423B321985}"/>
                </a:ext>
              </a:extLst>
            </p:cNvPr>
            <p:cNvGrpSpPr/>
            <p:nvPr/>
          </p:nvGrpSpPr>
          <p:grpSpPr>
            <a:xfrm rot="19588190">
              <a:off x="5045569" y="5116646"/>
              <a:ext cx="559377" cy="214929"/>
              <a:chOff x="3418937" y="4962196"/>
              <a:chExt cx="1121531" cy="430924"/>
            </a:xfrm>
          </p:grpSpPr>
          <p:sp>
            <p:nvSpPr>
              <p:cNvPr id="1038" name="Round Same-side Corner of Rectangle 1037">
                <a:extLst>
                  <a:ext uri="{FF2B5EF4-FFF2-40B4-BE49-F238E27FC236}">
                    <a16:creationId xmlns:a16="http://schemas.microsoft.com/office/drawing/2014/main" id="{D01805E3-C463-6F79-BC87-EA9FE94E5011}"/>
                  </a:ext>
                </a:extLst>
              </p:cNvPr>
              <p:cNvSpPr/>
              <p:nvPr/>
            </p:nvSpPr>
            <p:spPr>
              <a:xfrm rot="16200000">
                <a:off x="3850860" y="4955759"/>
                <a:ext cx="430924" cy="443798"/>
              </a:xfrm>
              <a:prstGeom prst="round2Same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9" name="Straight Connector 1038">
                <a:extLst>
                  <a:ext uri="{FF2B5EF4-FFF2-40B4-BE49-F238E27FC236}">
                    <a16:creationId xmlns:a16="http://schemas.microsoft.com/office/drawing/2014/main" id="{9E2EB8D0-8D4C-C041-CB6B-3D7625F16751}"/>
                  </a:ext>
                </a:extLst>
              </p:cNvPr>
              <p:cNvCxnSpPr/>
              <p:nvPr/>
            </p:nvCxnSpPr>
            <p:spPr>
              <a:xfrm flipH="1">
                <a:off x="3418937" y="5177657"/>
                <a:ext cx="425486" cy="0"/>
              </a:xfrm>
              <a:prstGeom prst="line">
                <a:avLst/>
              </a:prstGeom>
              <a:ln w="152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0" name="Rectangle 1039">
                <a:extLst>
                  <a:ext uri="{FF2B5EF4-FFF2-40B4-BE49-F238E27FC236}">
                    <a16:creationId xmlns:a16="http://schemas.microsoft.com/office/drawing/2014/main" id="{713AF2EE-CAEC-2101-3BE7-53E756D73457}"/>
                  </a:ext>
                </a:extLst>
              </p:cNvPr>
              <p:cNvSpPr/>
              <p:nvPr/>
            </p:nvSpPr>
            <p:spPr>
              <a:xfrm>
                <a:off x="4288221" y="5034782"/>
                <a:ext cx="252247" cy="28575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41" name="Straight Connector 1040">
                <a:extLst>
                  <a:ext uri="{FF2B5EF4-FFF2-40B4-BE49-F238E27FC236}">
                    <a16:creationId xmlns:a16="http://schemas.microsoft.com/office/drawing/2014/main" id="{3B4C58F2-9B3E-4EE5-B0A0-F15875424F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84501" y="5076057"/>
                <a:ext cx="15596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2" name="Straight Connector 1041">
                <a:extLst>
                  <a:ext uri="{FF2B5EF4-FFF2-40B4-BE49-F238E27FC236}">
                    <a16:creationId xmlns:a16="http://schemas.microsoft.com/office/drawing/2014/main" id="{591C79C0-ABF2-2766-1CE7-668309E8A1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84501" y="5126857"/>
                <a:ext cx="15596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3" name="Straight Connector 1042">
                <a:extLst>
                  <a:ext uri="{FF2B5EF4-FFF2-40B4-BE49-F238E27FC236}">
                    <a16:creationId xmlns:a16="http://schemas.microsoft.com/office/drawing/2014/main" id="{DE4219D4-0FA6-4940-74C0-062A2677D5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84501" y="5177657"/>
                <a:ext cx="15596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4" name="Straight Connector 1043">
                <a:extLst>
                  <a:ext uri="{FF2B5EF4-FFF2-40B4-BE49-F238E27FC236}">
                    <a16:creationId xmlns:a16="http://schemas.microsoft.com/office/drawing/2014/main" id="{568E9A88-3552-A72C-831D-E866C4C07D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84501" y="5228457"/>
                <a:ext cx="15596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5" name="Straight Connector 1044">
                <a:extLst>
                  <a:ext uri="{FF2B5EF4-FFF2-40B4-BE49-F238E27FC236}">
                    <a16:creationId xmlns:a16="http://schemas.microsoft.com/office/drawing/2014/main" id="{40895E5C-E94C-801F-B6EF-BC7BA92B6C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84501" y="5279257"/>
                <a:ext cx="15596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57161E0A-45BC-05B0-41F0-1A25D5F7088E}"/>
                </a:ext>
              </a:extLst>
            </p:cNvPr>
            <p:cNvGrpSpPr/>
            <p:nvPr/>
          </p:nvGrpSpPr>
          <p:grpSpPr>
            <a:xfrm>
              <a:off x="5894090" y="4986282"/>
              <a:ext cx="466197" cy="476725"/>
              <a:chOff x="5993617" y="4824737"/>
              <a:chExt cx="646387" cy="660984"/>
            </a:xfrm>
          </p:grpSpPr>
          <p:sp>
            <p:nvSpPr>
              <p:cNvPr id="1031" name="Rectangle 1030">
                <a:extLst>
                  <a:ext uri="{FF2B5EF4-FFF2-40B4-BE49-F238E27FC236}">
                    <a16:creationId xmlns:a16="http://schemas.microsoft.com/office/drawing/2014/main" id="{D48F116B-2E95-FFE0-202A-3418F2384AC1}"/>
                  </a:ext>
                </a:extLst>
              </p:cNvPr>
              <p:cNvSpPr/>
              <p:nvPr/>
            </p:nvSpPr>
            <p:spPr>
              <a:xfrm>
                <a:off x="5993617" y="4839334"/>
                <a:ext cx="646387" cy="64638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2" name="Straight Connector 1031">
                <a:extLst>
                  <a:ext uri="{FF2B5EF4-FFF2-40B4-BE49-F238E27FC236}">
                    <a16:creationId xmlns:a16="http://schemas.microsoft.com/office/drawing/2014/main" id="{9A977C76-2790-B845-EFEB-011C75AAE004}"/>
                  </a:ext>
                </a:extLst>
              </p:cNvPr>
              <p:cNvCxnSpPr>
                <a:stCxn id="1031" idx="1"/>
                <a:endCxn id="1031" idx="3"/>
              </p:cNvCxnSpPr>
              <p:nvPr/>
            </p:nvCxnSpPr>
            <p:spPr>
              <a:xfrm>
                <a:off x="5993617" y="5162528"/>
                <a:ext cx="64638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3" name="Straight Connector 1032">
                <a:extLst>
                  <a:ext uri="{FF2B5EF4-FFF2-40B4-BE49-F238E27FC236}">
                    <a16:creationId xmlns:a16="http://schemas.microsoft.com/office/drawing/2014/main" id="{116FA258-E07D-241A-0A92-D66A2559A8E4}"/>
                  </a:ext>
                </a:extLst>
              </p:cNvPr>
              <p:cNvCxnSpPr/>
              <p:nvPr/>
            </p:nvCxnSpPr>
            <p:spPr>
              <a:xfrm>
                <a:off x="5993617" y="5005926"/>
                <a:ext cx="64638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4" name="Straight Connector 1033">
                <a:extLst>
                  <a:ext uri="{FF2B5EF4-FFF2-40B4-BE49-F238E27FC236}">
                    <a16:creationId xmlns:a16="http://schemas.microsoft.com/office/drawing/2014/main" id="{83819830-64A5-E15D-97EC-6F3685EE7CC1}"/>
                  </a:ext>
                </a:extLst>
              </p:cNvPr>
              <p:cNvCxnSpPr/>
              <p:nvPr/>
            </p:nvCxnSpPr>
            <p:spPr>
              <a:xfrm>
                <a:off x="5993617" y="5314449"/>
                <a:ext cx="64638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5" name="Straight Connector 1034">
                <a:extLst>
                  <a:ext uri="{FF2B5EF4-FFF2-40B4-BE49-F238E27FC236}">
                    <a16:creationId xmlns:a16="http://schemas.microsoft.com/office/drawing/2014/main" id="{90118BF1-CFE0-ABAB-C208-C541F604BDF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993617" y="5158398"/>
                <a:ext cx="64638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6" name="Straight Connector 1035">
                <a:extLst>
                  <a:ext uri="{FF2B5EF4-FFF2-40B4-BE49-F238E27FC236}">
                    <a16:creationId xmlns:a16="http://schemas.microsoft.com/office/drawing/2014/main" id="{EDF151CF-1026-24F2-EEFC-AA8FFEC8811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6158697" y="5147931"/>
                <a:ext cx="64638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7" name="Straight Connector 1036">
                <a:extLst>
                  <a:ext uri="{FF2B5EF4-FFF2-40B4-BE49-F238E27FC236}">
                    <a16:creationId xmlns:a16="http://schemas.microsoft.com/office/drawing/2014/main" id="{FE0E76B3-B4AB-271E-F05B-A8AE1B1337F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5846379" y="5158397"/>
                <a:ext cx="646387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Can 60">
              <a:extLst>
                <a:ext uri="{FF2B5EF4-FFF2-40B4-BE49-F238E27FC236}">
                  <a16:creationId xmlns:a16="http://schemas.microsoft.com/office/drawing/2014/main" id="{3FDC6A8A-B45E-AABC-C55A-D7F46B99CEC0}"/>
                </a:ext>
              </a:extLst>
            </p:cNvPr>
            <p:cNvSpPr/>
            <p:nvPr/>
          </p:nvSpPr>
          <p:spPr>
            <a:xfrm>
              <a:off x="6637918" y="5037242"/>
              <a:ext cx="415723" cy="393524"/>
            </a:xfrm>
            <a:prstGeom prst="can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79F7A42F-2E39-B3EF-D0AD-7189D3133B19}"/>
                </a:ext>
              </a:extLst>
            </p:cNvPr>
            <p:cNvGrpSpPr/>
            <p:nvPr/>
          </p:nvGrpSpPr>
          <p:grpSpPr>
            <a:xfrm>
              <a:off x="7460563" y="5059693"/>
              <a:ext cx="348622" cy="348622"/>
              <a:chOff x="7959904" y="4888284"/>
              <a:chExt cx="483368" cy="483368"/>
            </a:xfrm>
          </p:grpSpPr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4E0146DA-85C9-8711-DE9F-F4897A276111}"/>
                  </a:ext>
                </a:extLst>
              </p:cNvPr>
              <p:cNvSpPr/>
              <p:nvPr/>
            </p:nvSpPr>
            <p:spPr>
              <a:xfrm>
                <a:off x="8066375" y="4996597"/>
                <a:ext cx="270427" cy="270427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4" name="Straight Connector 1023">
                <a:extLst>
                  <a:ext uri="{FF2B5EF4-FFF2-40B4-BE49-F238E27FC236}">
                    <a16:creationId xmlns:a16="http://schemas.microsoft.com/office/drawing/2014/main" id="{4FD96DA7-7BD8-6440-E473-BEA2AF727E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71209" y="4888284"/>
                <a:ext cx="0" cy="48336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5" name="Straight Connector 1024">
                <a:extLst>
                  <a:ext uri="{FF2B5EF4-FFF2-40B4-BE49-F238E27FC236}">
                    <a16:creationId xmlns:a16="http://schemas.microsoft.com/office/drawing/2014/main" id="{355697AD-199D-8F3D-795E-8CA4667E82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48305" y="4888284"/>
                <a:ext cx="0" cy="48336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7" name="Straight Connector 1026">
                <a:extLst>
                  <a:ext uri="{FF2B5EF4-FFF2-40B4-BE49-F238E27FC236}">
                    <a16:creationId xmlns:a16="http://schemas.microsoft.com/office/drawing/2014/main" id="{3077EB7B-0248-E131-C4D8-1B53375ED62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8201588" y="4846001"/>
                <a:ext cx="0" cy="48336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9" name="Straight Connector 1028">
                <a:extLst>
                  <a:ext uri="{FF2B5EF4-FFF2-40B4-BE49-F238E27FC236}">
                    <a16:creationId xmlns:a16="http://schemas.microsoft.com/office/drawing/2014/main" id="{D76A9C42-985C-F3FE-D45F-2EE8A275A2F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8201588" y="4916779"/>
                <a:ext cx="0" cy="48336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175D7D96-8E81-FB19-1488-B1E4804E6DE5}"/>
                </a:ext>
              </a:extLst>
            </p:cNvPr>
            <p:cNvSpPr txBox="1"/>
            <p:nvPr/>
          </p:nvSpPr>
          <p:spPr>
            <a:xfrm>
              <a:off x="8084585" y="5111859"/>
              <a:ext cx="4635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. . .</a:t>
              </a:r>
            </a:p>
          </p:txBody>
        </p:sp>
      </p:grpSp>
      <p:grpSp>
        <p:nvGrpSpPr>
          <p:cNvPr id="1051" name="Group 1050">
            <a:extLst>
              <a:ext uri="{FF2B5EF4-FFF2-40B4-BE49-F238E27FC236}">
                <a16:creationId xmlns:a16="http://schemas.microsoft.com/office/drawing/2014/main" id="{C010704E-A785-3D24-B8CA-74F2223815B7}"/>
              </a:ext>
            </a:extLst>
          </p:cNvPr>
          <p:cNvGrpSpPr/>
          <p:nvPr/>
        </p:nvGrpSpPr>
        <p:grpSpPr>
          <a:xfrm rot="20221808">
            <a:off x="7135440" y="2262537"/>
            <a:ext cx="679269" cy="369332"/>
            <a:chOff x="3605348" y="5161693"/>
            <a:chExt cx="679269" cy="369332"/>
          </a:xfrm>
        </p:grpSpPr>
        <p:sp>
          <p:nvSpPr>
            <p:cNvPr id="1048" name="Pentagon 1047">
              <a:extLst>
                <a:ext uri="{FF2B5EF4-FFF2-40B4-BE49-F238E27FC236}">
                  <a16:creationId xmlns:a16="http://schemas.microsoft.com/office/drawing/2014/main" id="{1BFE07F6-D50F-2A5D-2B51-CD4ABB0BDE45}"/>
                </a:ext>
              </a:extLst>
            </p:cNvPr>
            <p:cNvSpPr/>
            <p:nvPr/>
          </p:nvSpPr>
          <p:spPr>
            <a:xfrm>
              <a:off x="3631474" y="5187819"/>
              <a:ext cx="653143" cy="335903"/>
            </a:xfrm>
            <a:prstGeom prst="homePlat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49" name="TextBox 1048">
              <a:extLst>
                <a:ext uri="{FF2B5EF4-FFF2-40B4-BE49-F238E27FC236}">
                  <a16:creationId xmlns:a16="http://schemas.microsoft.com/office/drawing/2014/main" id="{EE012D2F-0EE4-6C20-C0E7-F9ED819A4C1F}"/>
                </a:ext>
              </a:extLst>
            </p:cNvPr>
            <p:cNvSpPr txBox="1"/>
            <p:nvPr/>
          </p:nvSpPr>
          <p:spPr>
            <a:xfrm>
              <a:off x="3605348" y="5161693"/>
              <a:ext cx="4776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xyz</a:t>
              </a:r>
              <a:endParaRPr lang="en-US" dirty="0"/>
            </a:p>
          </p:txBody>
        </p:sp>
        <p:sp>
          <p:nvSpPr>
            <p:cNvPr id="1050" name="Oval 1049">
              <a:extLst>
                <a:ext uri="{FF2B5EF4-FFF2-40B4-BE49-F238E27FC236}">
                  <a16:creationId xmlns:a16="http://schemas.microsoft.com/office/drawing/2014/main" id="{1E396EFE-8837-4C87-2A69-27DDCF9D69D5}"/>
                </a:ext>
              </a:extLst>
            </p:cNvPr>
            <p:cNvSpPr/>
            <p:nvPr/>
          </p:nvSpPr>
          <p:spPr>
            <a:xfrm>
              <a:off x="4046670" y="5293271"/>
              <a:ext cx="124998" cy="124998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DA48402F-8624-E653-D40D-3BE7D903A836}"/>
              </a:ext>
            </a:extLst>
          </p:cNvPr>
          <p:cNvGrpSpPr/>
          <p:nvPr/>
        </p:nvGrpSpPr>
        <p:grpSpPr>
          <a:xfrm>
            <a:off x="3248704" y="2131957"/>
            <a:ext cx="488844" cy="519675"/>
            <a:chOff x="8204729" y="4315569"/>
            <a:chExt cx="1143000" cy="1215088"/>
          </a:xfrm>
          <a:solidFill>
            <a:schemeClr val="tx1"/>
          </a:solidFill>
        </p:grpSpPr>
        <p:sp>
          <p:nvSpPr>
            <p:cNvPr id="1053" name="Circular Arrow 1052">
              <a:extLst>
                <a:ext uri="{FF2B5EF4-FFF2-40B4-BE49-F238E27FC236}">
                  <a16:creationId xmlns:a16="http://schemas.microsoft.com/office/drawing/2014/main" id="{4E226045-772D-70BD-0E3C-6D791DA5936D}"/>
                </a:ext>
              </a:extLst>
            </p:cNvPr>
            <p:cNvSpPr/>
            <p:nvPr/>
          </p:nvSpPr>
          <p:spPr>
            <a:xfrm>
              <a:off x="8204729" y="4315569"/>
              <a:ext cx="1143000" cy="1156447"/>
            </a:xfrm>
            <a:prstGeom prst="circular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54" name="Circular Arrow 1053">
              <a:extLst>
                <a:ext uri="{FF2B5EF4-FFF2-40B4-BE49-F238E27FC236}">
                  <a16:creationId xmlns:a16="http://schemas.microsoft.com/office/drawing/2014/main" id="{ACA1B298-DF6A-F40C-7FF6-17E585E077A2}"/>
                </a:ext>
              </a:extLst>
            </p:cNvPr>
            <p:cNvSpPr/>
            <p:nvPr/>
          </p:nvSpPr>
          <p:spPr>
            <a:xfrm rot="10800000">
              <a:off x="8204729" y="4374210"/>
              <a:ext cx="1143000" cy="1156447"/>
            </a:xfrm>
            <a:prstGeom prst="circularArrow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57" name="Group 1056">
            <a:extLst>
              <a:ext uri="{FF2B5EF4-FFF2-40B4-BE49-F238E27FC236}">
                <a16:creationId xmlns:a16="http://schemas.microsoft.com/office/drawing/2014/main" id="{BEA952D4-7C48-88EB-0653-B8CC643C4D80}"/>
              </a:ext>
            </a:extLst>
          </p:cNvPr>
          <p:cNvGrpSpPr/>
          <p:nvPr/>
        </p:nvGrpSpPr>
        <p:grpSpPr>
          <a:xfrm>
            <a:off x="3330875" y="2828869"/>
            <a:ext cx="452387" cy="596765"/>
            <a:chOff x="3513221" y="3185963"/>
            <a:chExt cx="452387" cy="596765"/>
          </a:xfrm>
        </p:grpSpPr>
        <p:sp>
          <p:nvSpPr>
            <p:cNvPr id="1055" name="Rectangle 1054">
              <a:extLst>
                <a:ext uri="{FF2B5EF4-FFF2-40B4-BE49-F238E27FC236}">
                  <a16:creationId xmlns:a16="http://schemas.microsoft.com/office/drawing/2014/main" id="{8EB9B381-90AC-3514-D1CD-C1DCA433CF36}"/>
                </a:ext>
              </a:extLst>
            </p:cNvPr>
            <p:cNvSpPr/>
            <p:nvPr/>
          </p:nvSpPr>
          <p:spPr>
            <a:xfrm>
              <a:off x="3513221" y="3428999"/>
              <a:ext cx="115503" cy="35372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6" name="Freeform 1055">
              <a:extLst>
                <a:ext uri="{FF2B5EF4-FFF2-40B4-BE49-F238E27FC236}">
                  <a16:creationId xmlns:a16="http://schemas.microsoft.com/office/drawing/2014/main" id="{EF1A8303-8B4C-1A15-20F2-4D1217EF9848}"/>
                </a:ext>
              </a:extLst>
            </p:cNvPr>
            <p:cNvSpPr/>
            <p:nvPr/>
          </p:nvSpPr>
          <p:spPr>
            <a:xfrm>
              <a:off x="3561347" y="3185963"/>
              <a:ext cx="404261" cy="413886"/>
            </a:xfrm>
            <a:custGeom>
              <a:avLst/>
              <a:gdLst>
                <a:gd name="connsiteX0" fmla="*/ 0 w 404261"/>
                <a:gd name="connsiteY0" fmla="*/ 240631 h 413886"/>
                <a:gd name="connsiteX1" fmla="*/ 19251 w 404261"/>
                <a:gd name="connsiteY1" fmla="*/ 115503 h 413886"/>
                <a:gd name="connsiteX2" fmla="*/ 57752 w 404261"/>
                <a:gd name="connsiteY2" fmla="*/ 57751 h 413886"/>
                <a:gd name="connsiteX3" fmla="*/ 115504 w 404261"/>
                <a:gd name="connsiteY3" fmla="*/ 19250 h 413886"/>
                <a:gd name="connsiteX4" fmla="*/ 173255 w 404261"/>
                <a:gd name="connsiteY4" fmla="*/ 0 h 413886"/>
                <a:gd name="connsiteX5" fmla="*/ 288758 w 404261"/>
                <a:gd name="connsiteY5" fmla="*/ 9625 h 413886"/>
                <a:gd name="connsiteX6" fmla="*/ 308009 w 404261"/>
                <a:gd name="connsiteY6" fmla="*/ 38501 h 413886"/>
                <a:gd name="connsiteX7" fmla="*/ 317634 w 404261"/>
                <a:gd name="connsiteY7" fmla="*/ 269507 h 413886"/>
                <a:gd name="connsiteX8" fmla="*/ 346510 w 404261"/>
                <a:gd name="connsiteY8" fmla="*/ 365760 h 413886"/>
                <a:gd name="connsiteX9" fmla="*/ 375386 w 404261"/>
                <a:gd name="connsiteY9" fmla="*/ 394635 h 413886"/>
                <a:gd name="connsiteX10" fmla="*/ 404261 w 404261"/>
                <a:gd name="connsiteY10" fmla="*/ 413886 h 41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4261" h="413886">
                  <a:moveTo>
                    <a:pt x="0" y="240631"/>
                  </a:moveTo>
                  <a:cubicBezTo>
                    <a:pt x="1416" y="226475"/>
                    <a:pt x="2331" y="145959"/>
                    <a:pt x="19251" y="115503"/>
                  </a:cubicBezTo>
                  <a:cubicBezTo>
                    <a:pt x="30487" y="95278"/>
                    <a:pt x="38501" y="70585"/>
                    <a:pt x="57752" y="57751"/>
                  </a:cubicBezTo>
                  <a:cubicBezTo>
                    <a:pt x="77003" y="44917"/>
                    <a:pt x="93555" y="26566"/>
                    <a:pt x="115504" y="19250"/>
                  </a:cubicBezTo>
                  <a:lnTo>
                    <a:pt x="173255" y="0"/>
                  </a:lnTo>
                  <a:cubicBezTo>
                    <a:pt x="211756" y="3208"/>
                    <a:pt x="251610" y="-989"/>
                    <a:pt x="288758" y="9625"/>
                  </a:cubicBezTo>
                  <a:cubicBezTo>
                    <a:pt x="299881" y="12803"/>
                    <a:pt x="306731" y="27003"/>
                    <a:pt x="308009" y="38501"/>
                  </a:cubicBezTo>
                  <a:cubicBezTo>
                    <a:pt x="316520" y="115098"/>
                    <a:pt x="312143" y="192634"/>
                    <a:pt x="317634" y="269507"/>
                  </a:cubicBezTo>
                  <a:cubicBezTo>
                    <a:pt x="318641" y="283601"/>
                    <a:pt x="343845" y="363095"/>
                    <a:pt x="346510" y="365760"/>
                  </a:cubicBezTo>
                  <a:cubicBezTo>
                    <a:pt x="356135" y="375385"/>
                    <a:pt x="364929" y="385921"/>
                    <a:pt x="375386" y="394635"/>
                  </a:cubicBezTo>
                  <a:cubicBezTo>
                    <a:pt x="384273" y="402041"/>
                    <a:pt x="404261" y="413886"/>
                    <a:pt x="404261" y="413886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8" name="TextBox 1057">
            <a:extLst>
              <a:ext uri="{FF2B5EF4-FFF2-40B4-BE49-F238E27FC236}">
                <a16:creationId xmlns:a16="http://schemas.microsoft.com/office/drawing/2014/main" id="{FE211A69-9402-E1B1-1004-3D7798855934}"/>
              </a:ext>
            </a:extLst>
          </p:cNvPr>
          <p:cNvSpPr txBox="1"/>
          <p:nvPr/>
        </p:nvSpPr>
        <p:spPr>
          <a:xfrm>
            <a:off x="3238629" y="3740581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&lt;&gt;</a:t>
            </a:r>
          </a:p>
          <a:p>
            <a:r>
              <a:rPr lang="en-US" dirty="0"/>
              <a:t>&gt;&lt;</a:t>
            </a:r>
          </a:p>
        </p:txBody>
      </p:sp>
      <p:pic>
        <p:nvPicPr>
          <p:cNvPr id="1060" name="Picture 1059">
            <a:extLst>
              <a:ext uri="{FF2B5EF4-FFF2-40B4-BE49-F238E27FC236}">
                <a16:creationId xmlns:a16="http://schemas.microsoft.com/office/drawing/2014/main" id="{DE662796-BC08-8612-2490-FE9420D68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490" y="3951882"/>
            <a:ext cx="474995" cy="4661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1E157C-A11C-6E5F-82EA-DB744EA5F322}"/>
              </a:ext>
            </a:extLst>
          </p:cNvPr>
          <p:cNvSpPr txBox="1"/>
          <p:nvPr/>
        </p:nvSpPr>
        <p:spPr>
          <a:xfrm>
            <a:off x="8217817" y="2398670"/>
            <a:ext cx="341766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Labels and annotations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Resource limits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Security policies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Restart policies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Probes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Advanced scheduling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B21F9753-9899-93ED-F448-2F3ED6F279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pic>
        <p:nvPicPr>
          <p:cNvPr id="9" name="Picture 6" descr="Container Icon Png Transparent Images – Free PNG Images Vector, PSD,  Clipart, Templates">
            <a:extLst>
              <a:ext uri="{FF2B5EF4-FFF2-40B4-BE49-F238E27FC236}">
                <a16:creationId xmlns:a16="http://schemas.microsoft.com/office/drawing/2014/main" id="{3293FB2B-DC22-A167-41A4-C369A8F83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287" y="2751856"/>
            <a:ext cx="1358462" cy="135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724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2" name="Straight Arrow Connector 1081">
            <a:extLst>
              <a:ext uri="{FF2B5EF4-FFF2-40B4-BE49-F238E27FC236}">
                <a16:creationId xmlns:a16="http://schemas.microsoft.com/office/drawing/2014/main" id="{561E52CC-1E47-C4B3-1C8F-8223065987C5}"/>
              </a:ext>
            </a:extLst>
          </p:cNvPr>
          <p:cNvCxnSpPr/>
          <p:nvPr/>
        </p:nvCxnSpPr>
        <p:spPr>
          <a:xfrm>
            <a:off x="3225990" y="5398314"/>
            <a:ext cx="8349498" cy="0"/>
          </a:xfrm>
          <a:prstGeom prst="straightConnector1">
            <a:avLst/>
          </a:prstGeom>
          <a:ln w="57150">
            <a:solidFill>
              <a:srgbClr val="097AB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6D4A3901-54DF-A7E7-23B7-B91590D37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3C10B95-EBCB-0BB0-633E-FEFF7E83777C}"/>
              </a:ext>
            </a:extLst>
          </p:cNvPr>
          <p:cNvGrpSpPr/>
          <p:nvPr/>
        </p:nvGrpSpPr>
        <p:grpSpPr>
          <a:xfrm>
            <a:off x="2883141" y="3633685"/>
            <a:ext cx="1562220" cy="1305122"/>
            <a:chOff x="4533780" y="3124998"/>
            <a:chExt cx="1562220" cy="1305122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AE18350-93BB-B8F4-99E2-E4C3A8C6A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33780" y="3124998"/>
              <a:ext cx="499637" cy="499637"/>
            </a:xfrm>
            <a:prstGeom prst="rect">
              <a:avLst/>
            </a:prstGeom>
          </p:spPr>
        </p:pic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BA3A4572-038E-31E4-BF24-3B526CE6311C}"/>
                </a:ext>
              </a:extLst>
            </p:cNvPr>
            <p:cNvSpPr/>
            <p:nvPr/>
          </p:nvSpPr>
          <p:spPr>
            <a:xfrm>
              <a:off x="4818559" y="3352247"/>
              <a:ext cx="1170245" cy="842297"/>
            </a:xfrm>
            <a:prstGeom prst="roundRect">
              <a:avLst>
                <a:gd name="adj" fmla="val 10620"/>
              </a:avLst>
            </a:prstGeom>
            <a:solidFill>
              <a:schemeClr val="bg2"/>
            </a:solidFill>
            <a:ln w="57150">
              <a:solidFill>
                <a:srgbClr val="097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apezium 37">
              <a:extLst>
                <a:ext uri="{FF2B5EF4-FFF2-40B4-BE49-F238E27FC236}">
                  <a16:creationId xmlns:a16="http://schemas.microsoft.com/office/drawing/2014/main" id="{9CFE8E78-5D9F-E4E9-FF99-42A8F027EA96}"/>
                </a:ext>
              </a:extLst>
            </p:cNvPr>
            <p:cNvSpPr/>
            <p:nvPr/>
          </p:nvSpPr>
          <p:spPr>
            <a:xfrm>
              <a:off x="5276201" y="4194544"/>
              <a:ext cx="254959" cy="114632"/>
            </a:xfrm>
            <a:prstGeom prst="trapezoid">
              <a:avLst/>
            </a:prstGeom>
            <a:solidFill>
              <a:srgbClr val="097AB3"/>
            </a:solidFill>
            <a:ln>
              <a:solidFill>
                <a:srgbClr val="097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ound Same-side Corner of Rectangle 38">
              <a:extLst>
                <a:ext uri="{FF2B5EF4-FFF2-40B4-BE49-F238E27FC236}">
                  <a16:creationId xmlns:a16="http://schemas.microsoft.com/office/drawing/2014/main" id="{CF05668E-6AA3-0E9F-CD41-3D9882598101}"/>
                </a:ext>
              </a:extLst>
            </p:cNvPr>
            <p:cNvSpPr/>
            <p:nvPr/>
          </p:nvSpPr>
          <p:spPr>
            <a:xfrm>
              <a:off x="5001526" y="4345058"/>
              <a:ext cx="804308" cy="85062"/>
            </a:xfrm>
            <a:prstGeom prst="round2SameRect">
              <a:avLst>
                <a:gd name="adj1" fmla="val 36667"/>
                <a:gd name="adj2" fmla="val 0"/>
              </a:avLst>
            </a:prstGeom>
            <a:solidFill>
              <a:srgbClr val="097AB3"/>
            </a:solidFill>
            <a:ln>
              <a:solidFill>
                <a:srgbClr val="097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A60774B1-04F4-56C8-A970-1D3495D0E78C}"/>
                </a:ext>
              </a:extLst>
            </p:cNvPr>
            <p:cNvSpPr/>
            <p:nvPr/>
          </p:nvSpPr>
          <p:spPr>
            <a:xfrm>
              <a:off x="4613025" y="3531171"/>
              <a:ext cx="700560" cy="473149"/>
            </a:xfrm>
            <a:prstGeom prst="roundRect">
              <a:avLst>
                <a:gd name="adj" fmla="val 10620"/>
              </a:avLst>
            </a:prstGeom>
            <a:solidFill>
              <a:srgbClr val="EBEBEB">
                <a:alpha val="55294"/>
              </a:srgbClr>
            </a:solidFill>
            <a:ln w="38100">
              <a:solidFill>
                <a:srgbClr val="097AB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AD3B316-04B9-D7C4-E735-19586A900A83}"/>
                </a:ext>
              </a:extLst>
            </p:cNvPr>
            <p:cNvSpPr txBox="1"/>
            <p:nvPr/>
          </p:nvSpPr>
          <p:spPr>
            <a:xfrm>
              <a:off x="5613399" y="3856704"/>
              <a:ext cx="482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05870EC-9F07-B039-9147-9E4E2124BAFB}"/>
                </a:ext>
              </a:extLst>
            </p:cNvPr>
            <p:cNvSpPr txBox="1"/>
            <p:nvPr/>
          </p:nvSpPr>
          <p:spPr>
            <a:xfrm>
              <a:off x="4876629" y="3581035"/>
              <a:ext cx="522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VM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060CC8-6F4B-0CAC-1755-8506F5D404A6}"/>
              </a:ext>
            </a:extLst>
          </p:cNvPr>
          <p:cNvGrpSpPr/>
          <p:nvPr/>
        </p:nvGrpSpPr>
        <p:grpSpPr>
          <a:xfrm>
            <a:off x="4725998" y="3629521"/>
            <a:ext cx="1562220" cy="1305122"/>
            <a:chOff x="4533780" y="3124998"/>
            <a:chExt cx="1562220" cy="1305122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EE04326-AA3F-DA66-AD26-3682A90BD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33780" y="3124998"/>
              <a:ext cx="499637" cy="499637"/>
            </a:xfrm>
            <a:prstGeom prst="rect">
              <a:avLst/>
            </a:prstGeom>
          </p:spPr>
        </p:pic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D5792B10-FD47-B349-F91D-377C3BAA3409}"/>
                </a:ext>
              </a:extLst>
            </p:cNvPr>
            <p:cNvSpPr/>
            <p:nvPr/>
          </p:nvSpPr>
          <p:spPr>
            <a:xfrm>
              <a:off x="4818559" y="3352247"/>
              <a:ext cx="1170245" cy="842297"/>
            </a:xfrm>
            <a:prstGeom prst="roundRect">
              <a:avLst>
                <a:gd name="adj" fmla="val 10620"/>
              </a:avLst>
            </a:prstGeom>
            <a:solidFill>
              <a:schemeClr val="bg2"/>
            </a:solidFill>
            <a:ln w="57150">
              <a:solidFill>
                <a:srgbClr val="097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apezium 45">
              <a:extLst>
                <a:ext uri="{FF2B5EF4-FFF2-40B4-BE49-F238E27FC236}">
                  <a16:creationId xmlns:a16="http://schemas.microsoft.com/office/drawing/2014/main" id="{1C89C285-18F8-E439-854E-2BE8E67778FC}"/>
                </a:ext>
              </a:extLst>
            </p:cNvPr>
            <p:cNvSpPr/>
            <p:nvPr/>
          </p:nvSpPr>
          <p:spPr>
            <a:xfrm>
              <a:off x="5276201" y="4194544"/>
              <a:ext cx="254959" cy="114632"/>
            </a:xfrm>
            <a:prstGeom prst="trapezoid">
              <a:avLst/>
            </a:prstGeom>
            <a:solidFill>
              <a:srgbClr val="097AB3"/>
            </a:solidFill>
            <a:ln>
              <a:solidFill>
                <a:srgbClr val="097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Round Same-side Corner of Rectangle 46">
              <a:extLst>
                <a:ext uri="{FF2B5EF4-FFF2-40B4-BE49-F238E27FC236}">
                  <a16:creationId xmlns:a16="http://schemas.microsoft.com/office/drawing/2014/main" id="{1694EF23-E915-782C-B1A3-C8D104750372}"/>
                </a:ext>
              </a:extLst>
            </p:cNvPr>
            <p:cNvSpPr/>
            <p:nvPr/>
          </p:nvSpPr>
          <p:spPr>
            <a:xfrm>
              <a:off x="5001526" y="4345058"/>
              <a:ext cx="804308" cy="85062"/>
            </a:xfrm>
            <a:prstGeom prst="round2SameRect">
              <a:avLst>
                <a:gd name="adj1" fmla="val 36667"/>
                <a:gd name="adj2" fmla="val 0"/>
              </a:avLst>
            </a:prstGeom>
            <a:solidFill>
              <a:srgbClr val="097AB3"/>
            </a:solidFill>
            <a:ln>
              <a:solidFill>
                <a:srgbClr val="097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B096EC50-5D86-958D-E36C-7FFB2D8B3A02}"/>
                </a:ext>
              </a:extLst>
            </p:cNvPr>
            <p:cNvSpPr/>
            <p:nvPr/>
          </p:nvSpPr>
          <p:spPr>
            <a:xfrm>
              <a:off x="4613025" y="3531171"/>
              <a:ext cx="700560" cy="473149"/>
            </a:xfrm>
            <a:prstGeom prst="roundRect">
              <a:avLst>
                <a:gd name="adj" fmla="val 10620"/>
              </a:avLst>
            </a:prstGeom>
            <a:solidFill>
              <a:srgbClr val="EBEBEB">
                <a:alpha val="55294"/>
              </a:srgbClr>
            </a:solidFill>
            <a:ln w="38100">
              <a:solidFill>
                <a:srgbClr val="097AB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FFDFF06-40F8-907E-4C97-F3E8F461E4A1}"/>
                </a:ext>
              </a:extLst>
            </p:cNvPr>
            <p:cNvSpPr txBox="1"/>
            <p:nvPr/>
          </p:nvSpPr>
          <p:spPr>
            <a:xfrm>
              <a:off x="5613399" y="3856704"/>
              <a:ext cx="482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A82B2AF-C610-5CAA-2630-29D37C49F3FD}"/>
                </a:ext>
              </a:extLst>
            </p:cNvPr>
            <p:cNvSpPr txBox="1"/>
            <p:nvPr/>
          </p:nvSpPr>
          <p:spPr>
            <a:xfrm>
              <a:off x="4876629" y="3581035"/>
              <a:ext cx="522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VM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80DDC07-8205-C8FF-34AE-1D43C1D9CAB4}"/>
              </a:ext>
            </a:extLst>
          </p:cNvPr>
          <p:cNvGrpSpPr/>
          <p:nvPr/>
        </p:nvGrpSpPr>
        <p:grpSpPr>
          <a:xfrm>
            <a:off x="6568855" y="3625357"/>
            <a:ext cx="1562220" cy="1305122"/>
            <a:chOff x="4533780" y="3124998"/>
            <a:chExt cx="1562220" cy="1305122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D34CA15E-5F7B-352C-A1B6-4D8606B2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33780" y="3124998"/>
              <a:ext cx="499637" cy="499637"/>
            </a:xfrm>
            <a:prstGeom prst="rect">
              <a:avLst/>
            </a:prstGeom>
          </p:spPr>
        </p:pic>
        <p:sp>
          <p:nvSpPr>
            <p:cNvPr id="1026" name="Rounded Rectangle 1025">
              <a:extLst>
                <a:ext uri="{FF2B5EF4-FFF2-40B4-BE49-F238E27FC236}">
                  <a16:creationId xmlns:a16="http://schemas.microsoft.com/office/drawing/2014/main" id="{6F9D27DD-8C04-99E4-D843-8F2DEF3464D1}"/>
                </a:ext>
              </a:extLst>
            </p:cNvPr>
            <p:cNvSpPr/>
            <p:nvPr/>
          </p:nvSpPr>
          <p:spPr>
            <a:xfrm>
              <a:off x="4818559" y="3352247"/>
              <a:ext cx="1170245" cy="842297"/>
            </a:xfrm>
            <a:prstGeom prst="roundRect">
              <a:avLst>
                <a:gd name="adj" fmla="val 10620"/>
              </a:avLst>
            </a:prstGeom>
            <a:solidFill>
              <a:schemeClr val="bg2"/>
            </a:solidFill>
            <a:ln w="57150">
              <a:solidFill>
                <a:srgbClr val="097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8" name="Trapezium 1027">
              <a:extLst>
                <a:ext uri="{FF2B5EF4-FFF2-40B4-BE49-F238E27FC236}">
                  <a16:creationId xmlns:a16="http://schemas.microsoft.com/office/drawing/2014/main" id="{83C4A676-728B-93D5-F9B3-2FA068FAED15}"/>
                </a:ext>
              </a:extLst>
            </p:cNvPr>
            <p:cNvSpPr/>
            <p:nvPr/>
          </p:nvSpPr>
          <p:spPr>
            <a:xfrm>
              <a:off x="5276201" y="4194544"/>
              <a:ext cx="254959" cy="114632"/>
            </a:xfrm>
            <a:prstGeom prst="trapezoid">
              <a:avLst/>
            </a:prstGeom>
            <a:solidFill>
              <a:srgbClr val="097AB3"/>
            </a:solidFill>
            <a:ln>
              <a:solidFill>
                <a:srgbClr val="097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9" name="Round Same-side Corner of Rectangle 1058">
              <a:extLst>
                <a:ext uri="{FF2B5EF4-FFF2-40B4-BE49-F238E27FC236}">
                  <a16:creationId xmlns:a16="http://schemas.microsoft.com/office/drawing/2014/main" id="{A3A98302-B6D2-082A-70DE-78C5BD0C9F1E}"/>
                </a:ext>
              </a:extLst>
            </p:cNvPr>
            <p:cNvSpPr/>
            <p:nvPr/>
          </p:nvSpPr>
          <p:spPr>
            <a:xfrm>
              <a:off x="5001526" y="4345058"/>
              <a:ext cx="804308" cy="85062"/>
            </a:xfrm>
            <a:prstGeom prst="round2SameRect">
              <a:avLst>
                <a:gd name="adj1" fmla="val 36667"/>
                <a:gd name="adj2" fmla="val 0"/>
              </a:avLst>
            </a:prstGeom>
            <a:solidFill>
              <a:srgbClr val="097AB3"/>
            </a:solidFill>
            <a:ln>
              <a:solidFill>
                <a:srgbClr val="097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1" name="Rounded Rectangle 1060">
              <a:extLst>
                <a:ext uri="{FF2B5EF4-FFF2-40B4-BE49-F238E27FC236}">
                  <a16:creationId xmlns:a16="http://schemas.microsoft.com/office/drawing/2014/main" id="{7EBA8620-1EE0-4084-33D3-B8906EEA5A6A}"/>
                </a:ext>
              </a:extLst>
            </p:cNvPr>
            <p:cNvSpPr/>
            <p:nvPr/>
          </p:nvSpPr>
          <p:spPr>
            <a:xfrm>
              <a:off x="4613025" y="3531171"/>
              <a:ext cx="700560" cy="473149"/>
            </a:xfrm>
            <a:prstGeom prst="roundRect">
              <a:avLst>
                <a:gd name="adj" fmla="val 10620"/>
              </a:avLst>
            </a:prstGeom>
            <a:solidFill>
              <a:srgbClr val="EBEBEB">
                <a:alpha val="55294"/>
              </a:srgbClr>
            </a:solidFill>
            <a:ln w="38100">
              <a:solidFill>
                <a:srgbClr val="097AB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2" name="TextBox 1061">
              <a:extLst>
                <a:ext uri="{FF2B5EF4-FFF2-40B4-BE49-F238E27FC236}">
                  <a16:creationId xmlns:a16="http://schemas.microsoft.com/office/drawing/2014/main" id="{56CC781A-3E63-30BB-856F-B9BB8803517D}"/>
                </a:ext>
              </a:extLst>
            </p:cNvPr>
            <p:cNvSpPr txBox="1"/>
            <p:nvPr/>
          </p:nvSpPr>
          <p:spPr>
            <a:xfrm>
              <a:off x="5613399" y="3856704"/>
              <a:ext cx="482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Fe</a:t>
              </a:r>
            </a:p>
          </p:txBody>
        </p:sp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F4ED453E-06CA-BD0D-608D-870D116A4D3F}"/>
                </a:ext>
              </a:extLst>
            </p:cNvPr>
            <p:cNvSpPr txBox="1"/>
            <p:nvPr/>
          </p:nvSpPr>
          <p:spPr>
            <a:xfrm>
              <a:off x="4876629" y="3581035"/>
              <a:ext cx="522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VM</a:t>
              </a:r>
            </a:p>
          </p:txBody>
        </p:sp>
      </p:grpSp>
      <p:grpSp>
        <p:nvGrpSpPr>
          <p:cNvPr id="1064" name="Group 1063">
            <a:extLst>
              <a:ext uri="{FF2B5EF4-FFF2-40B4-BE49-F238E27FC236}">
                <a16:creationId xmlns:a16="http://schemas.microsoft.com/office/drawing/2014/main" id="{9F86DB94-87C1-F441-438D-666501340B47}"/>
              </a:ext>
            </a:extLst>
          </p:cNvPr>
          <p:cNvGrpSpPr/>
          <p:nvPr/>
        </p:nvGrpSpPr>
        <p:grpSpPr>
          <a:xfrm>
            <a:off x="8411712" y="3621193"/>
            <a:ext cx="1562220" cy="1305122"/>
            <a:chOff x="4533780" y="3124998"/>
            <a:chExt cx="1562220" cy="1305122"/>
          </a:xfrm>
        </p:grpSpPr>
        <p:pic>
          <p:nvPicPr>
            <p:cNvPr id="1065" name="Picture 1064">
              <a:extLst>
                <a:ext uri="{FF2B5EF4-FFF2-40B4-BE49-F238E27FC236}">
                  <a16:creationId xmlns:a16="http://schemas.microsoft.com/office/drawing/2014/main" id="{A51519BE-55B1-79F8-5DC2-E3946006A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33780" y="3124998"/>
              <a:ext cx="499637" cy="499637"/>
            </a:xfrm>
            <a:prstGeom prst="rect">
              <a:avLst/>
            </a:prstGeom>
          </p:spPr>
        </p:pic>
        <p:sp>
          <p:nvSpPr>
            <p:cNvPr id="1066" name="Rounded Rectangle 1065">
              <a:extLst>
                <a:ext uri="{FF2B5EF4-FFF2-40B4-BE49-F238E27FC236}">
                  <a16:creationId xmlns:a16="http://schemas.microsoft.com/office/drawing/2014/main" id="{3AFCD1E9-C52A-5841-3046-A1B0DB643E3E}"/>
                </a:ext>
              </a:extLst>
            </p:cNvPr>
            <p:cNvSpPr/>
            <p:nvPr/>
          </p:nvSpPr>
          <p:spPr>
            <a:xfrm>
              <a:off x="4818559" y="3352247"/>
              <a:ext cx="1170245" cy="842297"/>
            </a:xfrm>
            <a:prstGeom prst="roundRect">
              <a:avLst>
                <a:gd name="adj" fmla="val 10620"/>
              </a:avLst>
            </a:prstGeom>
            <a:solidFill>
              <a:schemeClr val="bg2"/>
            </a:solidFill>
            <a:ln w="57150">
              <a:solidFill>
                <a:srgbClr val="097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7" name="Trapezium 1066">
              <a:extLst>
                <a:ext uri="{FF2B5EF4-FFF2-40B4-BE49-F238E27FC236}">
                  <a16:creationId xmlns:a16="http://schemas.microsoft.com/office/drawing/2014/main" id="{45DF98C3-89B0-700A-1B7F-D1B3B27E6B2C}"/>
                </a:ext>
              </a:extLst>
            </p:cNvPr>
            <p:cNvSpPr/>
            <p:nvPr/>
          </p:nvSpPr>
          <p:spPr>
            <a:xfrm>
              <a:off x="5276201" y="4194544"/>
              <a:ext cx="254959" cy="114632"/>
            </a:xfrm>
            <a:prstGeom prst="trapezoid">
              <a:avLst/>
            </a:prstGeom>
            <a:solidFill>
              <a:srgbClr val="097AB3"/>
            </a:solidFill>
            <a:ln>
              <a:solidFill>
                <a:srgbClr val="097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8" name="Round Same-side Corner of Rectangle 1067">
              <a:extLst>
                <a:ext uri="{FF2B5EF4-FFF2-40B4-BE49-F238E27FC236}">
                  <a16:creationId xmlns:a16="http://schemas.microsoft.com/office/drawing/2014/main" id="{AB03EEBB-1B40-AD51-2E77-EFF0AC145E6A}"/>
                </a:ext>
              </a:extLst>
            </p:cNvPr>
            <p:cNvSpPr/>
            <p:nvPr/>
          </p:nvSpPr>
          <p:spPr>
            <a:xfrm>
              <a:off x="5001526" y="4345058"/>
              <a:ext cx="804308" cy="85062"/>
            </a:xfrm>
            <a:prstGeom prst="round2SameRect">
              <a:avLst>
                <a:gd name="adj1" fmla="val 36667"/>
                <a:gd name="adj2" fmla="val 0"/>
              </a:avLst>
            </a:prstGeom>
            <a:solidFill>
              <a:srgbClr val="097AB3"/>
            </a:solidFill>
            <a:ln>
              <a:solidFill>
                <a:srgbClr val="097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9" name="Rounded Rectangle 1068">
              <a:extLst>
                <a:ext uri="{FF2B5EF4-FFF2-40B4-BE49-F238E27FC236}">
                  <a16:creationId xmlns:a16="http://schemas.microsoft.com/office/drawing/2014/main" id="{17504CD3-1C1A-C7F3-53B4-59F46D4ABCE6}"/>
                </a:ext>
              </a:extLst>
            </p:cNvPr>
            <p:cNvSpPr/>
            <p:nvPr/>
          </p:nvSpPr>
          <p:spPr>
            <a:xfrm>
              <a:off x="4613025" y="3531171"/>
              <a:ext cx="700560" cy="473149"/>
            </a:xfrm>
            <a:prstGeom prst="roundRect">
              <a:avLst>
                <a:gd name="adj" fmla="val 10620"/>
              </a:avLst>
            </a:prstGeom>
            <a:solidFill>
              <a:srgbClr val="EBEBEB">
                <a:alpha val="55294"/>
              </a:srgbClr>
            </a:solidFill>
            <a:ln w="38100">
              <a:solidFill>
                <a:srgbClr val="097AB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0" name="TextBox 1069">
              <a:extLst>
                <a:ext uri="{FF2B5EF4-FFF2-40B4-BE49-F238E27FC236}">
                  <a16:creationId xmlns:a16="http://schemas.microsoft.com/office/drawing/2014/main" id="{3A094242-CA6D-E34C-B51B-3F949BE40F02}"/>
                </a:ext>
              </a:extLst>
            </p:cNvPr>
            <p:cNvSpPr txBox="1"/>
            <p:nvPr/>
          </p:nvSpPr>
          <p:spPr>
            <a:xfrm>
              <a:off x="5613399" y="3856704"/>
              <a:ext cx="482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Fe</a:t>
              </a:r>
            </a:p>
          </p:txBody>
        </p:sp>
        <p:sp>
          <p:nvSpPr>
            <p:cNvPr id="1071" name="TextBox 1070">
              <a:extLst>
                <a:ext uri="{FF2B5EF4-FFF2-40B4-BE49-F238E27FC236}">
                  <a16:creationId xmlns:a16="http://schemas.microsoft.com/office/drawing/2014/main" id="{157361A5-BFA7-041D-4578-9E7BAFFC9824}"/>
                </a:ext>
              </a:extLst>
            </p:cNvPr>
            <p:cNvSpPr txBox="1"/>
            <p:nvPr/>
          </p:nvSpPr>
          <p:spPr>
            <a:xfrm>
              <a:off x="4876629" y="3581035"/>
              <a:ext cx="522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VM</a:t>
              </a:r>
            </a:p>
          </p:txBody>
        </p:sp>
      </p:grpSp>
      <p:grpSp>
        <p:nvGrpSpPr>
          <p:cNvPr id="1072" name="Group 1071">
            <a:extLst>
              <a:ext uri="{FF2B5EF4-FFF2-40B4-BE49-F238E27FC236}">
                <a16:creationId xmlns:a16="http://schemas.microsoft.com/office/drawing/2014/main" id="{7B531A18-A379-6EFE-64A4-79EBF79D332B}"/>
              </a:ext>
            </a:extLst>
          </p:cNvPr>
          <p:cNvGrpSpPr/>
          <p:nvPr/>
        </p:nvGrpSpPr>
        <p:grpSpPr>
          <a:xfrm>
            <a:off x="10254569" y="3617029"/>
            <a:ext cx="1562220" cy="1305122"/>
            <a:chOff x="4533780" y="3124998"/>
            <a:chExt cx="1562220" cy="1305122"/>
          </a:xfrm>
        </p:grpSpPr>
        <p:pic>
          <p:nvPicPr>
            <p:cNvPr id="1073" name="Picture 1072">
              <a:extLst>
                <a:ext uri="{FF2B5EF4-FFF2-40B4-BE49-F238E27FC236}">
                  <a16:creationId xmlns:a16="http://schemas.microsoft.com/office/drawing/2014/main" id="{EA1DF710-9F5A-6FEC-067C-D00A9786C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33780" y="3124998"/>
              <a:ext cx="499637" cy="499637"/>
            </a:xfrm>
            <a:prstGeom prst="rect">
              <a:avLst/>
            </a:prstGeom>
          </p:spPr>
        </p:pic>
        <p:sp>
          <p:nvSpPr>
            <p:cNvPr id="1074" name="Rounded Rectangle 1073">
              <a:extLst>
                <a:ext uri="{FF2B5EF4-FFF2-40B4-BE49-F238E27FC236}">
                  <a16:creationId xmlns:a16="http://schemas.microsoft.com/office/drawing/2014/main" id="{38324B4F-98DA-C7CE-DF3F-C69A7D8D1536}"/>
                </a:ext>
              </a:extLst>
            </p:cNvPr>
            <p:cNvSpPr/>
            <p:nvPr/>
          </p:nvSpPr>
          <p:spPr>
            <a:xfrm>
              <a:off x="4818559" y="3352247"/>
              <a:ext cx="1170245" cy="842297"/>
            </a:xfrm>
            <a:prstGeom prst="roundRect">
              <a:avLst>
                <a:gd name="adj" fmla="val 10620"/>
              </a:avLst>
            </a:prstGeom>
            <a:solidFill>
              <a:schemeClr val="bg2"/>
            </a:solidFill>
            <a:ln w="57150">
              <a:solidFill>
                <a:srgbClr val="097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5" name="Trapezium 1074">
              <a:extLst>
                <a:ext uri="{FF2B5EF4-FFF2-40B4-BE49-F238E27FC236}">
                  <a16:creationId xmlns:a16="http://schemas.microsoft.com/office/drawing/2014/main" id="{194DD81D-86B5-9E59-2A14-6B5C3F13E59E}"/>
                </a:ext>
              </a:extLst>
            </p:cNvPr>
            <p:cNvSpPr/>
            <p:nvPr/>
          </p:nvSpPr>
          <p:spPr>
            <a:xfrm>
              <a:off x="5276201" y="4194544"/>
              <a:ext cx="254959" cy="114632"/>
            </a:xfrm>
            <a:prstGeom prst="trapezoid">
              <a:avLst/>
            </a:prstGeom>
            <a:solidFill>
              <a:srgbClr val="097AB3"/>
            </a:solidFill>
            <a:ln>
              <a:solidFill>
                <a:srgbClr val="097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6" name="Round Same-side Corner of Rectangle 1075">
              <a:extLst>
                <a:ext uri="{FF2B5EF4-FFF2-40B4-BE49-F238E27FC236}">
                  <a16:creationId xmlns:a16="http://schemas.microsoft.com/office/drawing/2014/main" id="{04CCA7AE-67E2-CCA4-DD8D-E426DF7966E3}"/>
                </a:ext>
              </a:extLst>
            </p:cNvPr>
            <p:cNvSpPr/>
            <p:nvPr/>
          </p:nvSpPr>
          <p:spPr>
            <a:xfrm>
              <a:off x="5001526" y="4345058"/>
              <a:ext cx="804308" cy="85062"/>
            </a:xfrm>
            <a:prstGeom prst="round2SameRect">
              <a:avLst>
                <a:gd name="adj1" fmla="val 36667"/>
                <a:gd name="adj2" fmla="val 0"/>
              </a:avLst>
            </a:prstGeom>
            <a:solidFill>
              <a:srgbClr val="097AB3"/>
            </a:solidFill>
            <a:ln>
              <a:solidFill>
                <a:srgbClr val="097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7" name="Rounded Rectangle 1076">
              <a:extLst>
                <a:ext uri="{FF2B5EF4-FFF2-40B4-BE49-F238E27FC236}">
                  <a16:creationId xmlns:a16="http://schemas.microsoft.com/office/drawing/2014/main" id="{BB316C87-ED67-9F51-7BD3-E29B0C94B158}"/>
                </a:ext>
              </a:extLst>
            </p:cNvPr>
            <p:cNvSpPr/>
            <p:nvPr/>
          </p:nvSpPr>
          <p:spPr>
            <a:xfrm>
              <a:off x="4613025" y="3531171"/>
              <a:ext cx="700560" cy="473149"/>
            </a:xfrm>
            <a:prstGeom prst="roundRect">
              <a:avLst>
                <a:gd name="adj" fmla="val 10620"/>
              </a:avLst>
            </a:prstGeom>
            <a:solidFill>
              <a:srgbClr val="EBEBEB">
                <a:alpha val="55294"/>
              </a:srgbClr>
            </a:solidFill>
            <a:ln w="38100">
              <a:solidFill>
                <a:srgbClr val="097AB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8" name="TextBox 1077">
              <a:extLst>
                <a:ext uri="{FF2B5EF4-FFF2-40B4-BE49-F238E27FC236}">
                  <a16:creationId xmlns:a16="http://schemas.microsoft.com/office/drawing/2014/main" id="{60D10758-EB05-8704-5A5F-EC1316315495}"/>
                </a:ext>
              </a:extLst>
            </p:cNvPr>
            <p:cNvSpPr txBox="1"/>
            <p:nvPr/>
          </p:nvSpPr>
          <p:spPr>
            <a:xfrm>
              <a:off x="5613399" y="3856704"/>
              <a:ext cx="482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Fe</a:t>
              </a:r>
            </a:p>
          </p:txBody>
        </p:sp>
        <p:sp>
          <p:nvSpPr>
            <p:cNvPr id="1079" name="TextBox 1078">
              <a:extLst>
                <a:ext uri="{FF2B5EF4-FFF2-40B4-BE49-F238E27FC236}">
                  <a16:creationId xmlns:a16="http://schemas.microsoft.com/office/drawing/2014/main" id="{E7AAE956-AD37-625E-6F95-B62A0B26CD51}"/>
                </a:ext>
              </a:extLst>
            </p:cNvPr>
            <p:cNvSpPr txBox="1"/>
            <p:nvPr/>
          </p:nvSpPr>
          <p:spPr>
            <a:xfrm>
              <a:off x="4876629" y="3581035"/>
              <a:ext cx="522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VM</a:t>
              </a:r>
            </a:p>
          </p:txBody>
        </p:sp>
      </p:grpSp>
      <p:sp>
        <p:nvSpPr>
          <p:cNvPr id="1080" name="TextBox 1079">
            <a:extLst>
              <a:ext uri="{FF2B5EF4-FFF2-40B4-BE49-F238E27FC236}">
                <a16:creationId xmlns:a16="http://schemas.microsoft.com/office/drawing/2014/main" id="{F7B40E48-ADB5-AE02-DC8E-2E8C41A62B00}"/>
              </a:ext>
            </a:extLst>
          </p:cNvPr>
          <p:cNvSpPr txBox="1"/>
          <p:nvPr/>
        </p:nvSpPr>
        <p:spPr>
          <a:xfrm>
            <a:off x="6472912" y="5199360"/>
            <a:ext cx="19388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Kubernetes cluster</a:t>
            </a:r>
          </a:p>
        </p:txBody>
      </p:sp>
      <p:grpSp>
        <p:nvGrpSpPr>
          <p:cNvPr id="1083" name="Group 1082">
            <a:extLst>
              <a:ext uri="{FF2B5EF4-FFF2-40B4-BE49-F238E27FC236}">
                <a16:creationId xmlns:a16="http://schemas.microsoft.com/office/drawing/2014/main" id="{F1F02C9E-4F8C-714B-E02E-8920B4A2C33A}"/>
              </a:ext>
            </a:extLst>
          </p:cNvPr>
          <p:cNvGrpSpPr/>
          <p:nvPr/>
        </p:nvGrpSpPr>
        <p:grpSpPr>
          <a:xfrm>
            <a:off x="3250599" y="2914906"/>
            <a:ext cx="996420" cy="564873"/>
            <a:chOff x="4540468" y="1195206"/>
            <a:chExt cx="4887310" cy="4160565"/>
          </a:xfrm>
        </p:grpSpPr>
        <p:sp>
          <p:nvSpPr>
            <p:cNvPr id="1084" name="Rounded Rectangle 1083">
              <a:extLst>
                <a:ext uri="{FF2B5EF4-FFF2-40B4-BE49-F238E27FC236}">
                  <a16:creationId xmlns:a16="http://schemas.microsoft.com/office/drawing/2014/main" id="{434DFE10-B1F3-6B6F-1246-BD6552FD7AF7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5" name="Round Same-side Corner of Rectangle 1084">
              <a:extLst>
                <a:ext uri="{FF2B5EF4-FFF2-40B4-BE49-F238E27FC236}">
                  <a16:creationId xmlns:a16="http://schemas.microsoft.com/office/drawing/2014/main" id="{25385242-0D56-A763-457C-538BCD68A1E1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692CC"/>
            </a:solidFill>
            <a:ln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6" name="TextBox 1085">
              <a:extLst>
                <a:ext uri="{FF2B5EF4-FFF2-40B4-BE49-F238E27FC236}">
                  <a16:creationId xmlns:a16="http://schemas.microsoft.com/office/drawing/2014/main" id="{5C7520EF-178B-3090-E7C4-95A4A512A588}"/>
                </a:ext>
              </a:extLst>
            </p:cNvPr>
            <p:cNvSpPr txBox="1"/>
            <p:nvPr/>
          </p:nvSpPr>
          <p:spPr>
            <a:xfrm>
              <a:off x="5634381" y="1195206"/>
              <a:ext cx="2785632" cy="2266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1087" name="Group 1086">
            <a:extLst>
              <a:ext uri="{FF2B5EF4-FFF2-40B4-BE49-F238E27FC236}">
                <a16:creationId xmlns:a16="http://schemas.microsoft.com/office/drawing/2014/main" id="{5FA5D81C-A710-1E04-B688-863EE7C98AE3}"/>
              </a:ext>
            </a:extLst>
          </p:cNvPr>
          <p:cNvGrpSpPr/>
          <p:nvPr/>
        </p:nvGrpSpPr>
        <p:grpSpPr>
          <a:xfrm>
            <a:off x="6902998" y="2912139"/>
            <a:ext cx="996420" cy="564873"/>
            <a:chOff x="4540468" y="1195206"/>
            <a:chExt cx="4887310" cy="4160565"/>
          </a:xfrm>
        </p:grpSpPr>
        <p:sp>
          <p:nvSpPr>
            <p:cNvPr id="1088" name="Rounded Rectangle 1087">
              <a:extLst>
                <a:ext uri="{FF2B5EF4-FFF2-40B4-BE49-F238E27FC236}">
                  <a16:creationId xmlns:a16="http://schemas.microsoft.com/office/drawing/2014/main" id="{D9F226F3-0EEE-3246-BF13-B3BE0A511543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9" name="Round Same-side Corner of Rectangle 1088">
              <a:extLst>
                <a:ext uri="{FF2B5EF4-FFF2-40B4-BE49-F238E27FC236}">
                  <a16:creationId xmlns:a16="http://schemas.microsoft.com/office/drawing/2014/main" id="{A01F14BF-D699-7380-29CC-A5A3B754BD11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692CC"/>
            </a:solidFill>
            <a:ln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0" name="TextBox 1089">
              <a:extLst>
                <a:ext uri="{FF2B5EF4-FFF2-40B4-BE49-F238E27FC236}">
                  <a16:creationId xmlns:a16="http://schemas.microsoft.com/office/drawing/2014/main" id="{637EB1FD-B6F7-88D8-2302-C3BB64427D89}"/>
                </a:ext>
              </a:extLst>
            </p:cNvPr>
            <p:cNvSpPr txBox="1"/>
            <p:nvPr/>
          </p:nvSpPr>
          <p:spPr>
            <a:xfrm>
              <a:off x="5634381" y="1195206"/>
              <a:ext cx="2785632" cy="2266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1091" name="Group 1090">
            <a:extLst>
              <a:ext uri="{FF2B5EF4-FFF2-40B4-BE49-F238E27FC236}">
                <a16:creationId xmlns:a16="http://schemas.microsoft.com/office/drawing/2014/main" id="{7D9405CC-E876-176F-FC88-DD3F3CB166E6}"/>
              </a:ext>
            </a:extLst>
          </p:cNvPr>
          <p:cNvGrpSpPr/>
          <p:nvPr/>
        </p:nvGrpSpPr>
        <p:grpSpPr>
          <a:xfrm>
            <a:off x="8779170" y="2905806"/>
            <a:ext cx="996420" cy="564873"/>
            <a:chOff x="4540468" y="1195206"/>
            <a:chExt cx="4887310" cy="4160565"/>
          </a:xfrm>
        </p:grpSpPr>
        <p:sp>
          <p:nvSpPr>
            <p:cNvPr id="1092" name="Rounded Rectangle 1091">
              <a:extLst>
                <a:ext uri="{FF2B5EF4-FFF2-40B4-BE49-F238E27FC236}">
                  <a16:creationId xmlns:a16="http://schemas.microsoft.com/office/drawing/2014/main" id="{8C0AF82B-39B6-9F8A-E46D-A76BCF5E56FA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3" name="Round Same-side Corner of Rectangle 1092">
              <a:extLst>
                <a:ext uri="{FF2B5EF4-FFF2-40B4-BE49-F238E27FC236}">
                  <a16:creationId xmlns:a16="http://schemas.microsoft.com/office/drawing/2014/main" id="{6ED4CA65-DF71-0AF5-8F82-7935029DBAA2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4" name="TextBox 1093">
              <a:extLst>
                <a:ext uri="{FF2B5EF4-FFF2-40B4-BE49-F238E27FC236}">
                  <a16:creationId xmlns:a16="http://schemas.microsoft.com/office/drawing/2014/main" id="{6C5FD956-2676-DBAA-7C27-8A663AB0FD02}"/>
                </a:ext>
              </a:extLst>
            </p:cNvPr>
            <p:cNvSpPr txBox="1"/>
            <p:nvPr/>
          </p:nvSpPr>
          <p:spPr>
            <a:xfrm>
              <a:off x="5634381" y="1195206"/>
              <a:ext cx="2783052" cy="22669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1095" name="Group 1094">
            <a:extLst>
              <a:ext uri="{FF2B5EF4-FFF2-40B4-BE49-F238E27FC236}">
                <a16:creationId xmlns:a16="http://schemas.microsoft.com/office/drawing/2014/main" id="{2FBC0497-C080-1795-CB2B-3DBE5DA7534B}"/>
              </a:ext>
            </a:extLst>
          </p:cNvPr>
          <p:cNvGrpSpPr/>
          <p:nvPr/>
        </p:nvGrpSpPr>
        <p:grpSpPr>
          <a:xfrm>
            <a:off x="10622027" y="2905290"/>
            <a:ext cx="996420" cy="564873"/>
            <a:chOff x="4540468" y="1195206"/>
            <a:chExt cx="4887310" cy="4160565"/>
          </a:xfrm>
        </p:grpSpPr>
        <p:sp>
          <p:nvSpPr>
            <p:cNvPr id="1096" name="Rounded Rectangle 1095">
              <a:extLst>
                <a:ext uri="{FF2B5EF4-FFF2-40B4-BE49-F238E27FC236}">
                  <a16:creationId xmlns:a16="http://schemas.microsoft.com/office/drawing/2014/main" id="{406CFD50-D1B6-879F-83B6-113F5B7369D0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7" name="Round Same-side Corner of Rectangle 1096">
              <a:extLst>
                <a:ext uri="{FF2B5EF4-FFF2-40B4-BE49-F238E27FC236}">
                  <a16:creationId xmlns:a16="http://schemas.microsoft.com/office/drawing/2014/main" id="{25E5B513-BE93-A2E3-392B-7AE27C84D818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8" name="TextBox 1097">
              <a:extLst>
                <a:ext uri="{FF2B5EF4-FFF2-40B4-BE49-F238E27FC236}">
                  <a16:creationId xmlns:a16="http://schemas.microsoft.com/office/drawing/2014/main" id="{76E4AA5E-3C5F-F916-086F-FB762C1D63BA}"/>
                </a:ext>
              </a:extLst>
            </p:cNvPr>
            <p:cNvSpPr txBox="1"/>
            <p:nvPr/>
          </p:nvSpPr>
          <p:spPr>
            <a:xfrm>
              <a:off x="5634381" y="1195206"/>
              <a:ext cx="2783052" cy="22669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1099" name="Group 1098">
            <a:extLst>
              <a:ext uri="{FF2B5EF4-FFF2-40B4-BE49-F238E27FC236}">
                <a16:creationId xmlns:a16="http://schemas.microsoft.com/office/drawing/2014/main" id="{FBD7DE2E-A712-8D20-AB81-98B70B345F66}"/>
              </a:ext>
            </a:extLst>
          </p:cNvPr>
          <p:cNvGrpSpPr/>
          <p:nvPr/>
        </p:nvGrpSpPr>
        <p:grpSpPr>
          <a:xfrm>
            <a:off x="4965286" y="2912139"/>
            <a:ext cx="996420" cy="564873"/>
            <a:chOff x="4540468" y="1195206"/>
            <a:chExt cx="4887310" cy="4160565"/>
          </a:xfrm>
        </p:grpSpPr>
        <p:sp>
          <p:nvSpPr>
            <p:cNvPr id="1100" name="Rounded Rectangle 1099">
              <a:extLst>
                <a:ext uri="{FF2B5EF4-FFF2-40B4-BE49-F238E27FC236}">
                  <a16:creationId xmlns:a16="http://schemas.microsoft.com/office/drawing/2014/main" id="{24381AA4-83D6-1F5C-794E-1B4294B18538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1" name="Round Same-side Corner of Rectangle 1100">
              <a:extLst>
                <a:ext uri="{FF2B5EF4-FFF2-40B4-BE49-F238E27FC236}">
                  <a16:creationId xmlns:a16="http://schemas.microsoft.com/office/drawing/2014/main" id="{B9BF4432-6FE0-D0D3-DF8C-E1AA670F020E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2" name="TextBox 1101">
              <a:extLst>
                <a:ext uri="{FF2B5EF4-FFF2-40B4-BE49-F238E27FC236}">
                  <a16:creationId xmlns:a16="http://schemas.microsoft.com/office/drawing/2014/main" id="{1BC418E3-78F9-244B-4A0B-C2FEB4F6A45E}"/>
                </a:ext>
              </a:extLst>
            </p:cNvPr>
            <p:cNvSpPr txBox="1"/>
            <p:nvPr/>
          </p:nvSpPr>
          <p:spPr>
            <a:xfrm>
              <a:off x="5634381" y="1195206"/>
              <a:ext cx="2783052" cy="22669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1103" name="Group 1102">
            <a:extLst>
              <a:ext uri="{FF2B5EF4-FFF2-40B4-BE49-F238E27FC236}">
                <a16:creationId xmlns:a16="http://schemas.microsoft.com/office/drawing/2014/main" id="{A78D95A3-290E-2982-6E13-0946ACBCA36E}"/>
              </a:ext>
            </a:extLst>
          </p:cNvPr>
          <p:cNvGrpSpPr/>
          <p:nvPr/>
        </p:nvGrpSpPr>
        <p:grpSpPr>
          <a:xfrm>
            <a:off x="3245726" y="2120279"/>
            <a:ext cx="996420" cy="564873"/>
            <a:chOff x="4540468" y="1195206"/>
            <a:chExt cx="4887310" cy="4160565"/>
          </a:xfrm>
        </p:grpSpPr>
        <p:sp>
          <p:nvSpPr>
            <p:cNvPr id="1104" name="Rounded Rectangle 1103">
              <a:extLst>
                <a:ext uri="{FF2B5EF4-FFF2-40B4-BE49-F238E27FC236}">
                  <a16:creationId xmlns:a16="http://schemas.microsoft.com/office/drawing/2014/main" id="{EA9C7590-2F10-22D7-36CD-1EAA09E617D9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5" name="Round Same-side Corner of Rectangle 1104">
              <a:extLst>
                <a:ext uri="{FF2B5EF4-FFF2-40B4-BE49-F238E27FC236}">
                  <a16:creationId xmlns:a16="http://schemas.microsoft.com/office/drawing/2014/main" id="{5FFEC795-05B5-9187-DB69-FBA9147F06C9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6" name="TextBox 1105">
              <a:extLst>
                <a:ext uri="{FF2B5EF4-FFF2-40B4-BE49-F238E27FC236}">
                  <a16:creationId xmlns:a16="http://schemas.microsoft.com/office/drawing/2014/main" id="{A5412FA3-6C22-03B8-C7E8-1EE12A807CC0}"/>
                </a:ext>
              </a:extLst>
            </p:cNvPr>
            <p:cNvSpPr txBox="1"/>
            <p:nvPr/>
          </p:nvSpPr>
          <p:spPr>
            <a:xfrm>
              <a:off x="5634381" y="1195206"/>
              <a:ext cx="2783052" cy="22669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1107" name="Group 1106">
            <a:extLst>
              <a:ext uri="{FF2B5EF4-FFF2-40B4-BE49-F238E27FC236}">
                <a16:creationId xmlns:a16="http://schemas.microsoft.com/office/drawing/2014/main" id="{44FCADE8-39EF-41D1-6675-2A023F46FD63}"/>
              </a:ext>
            </a:extLst>
          </p:cNvPr>
          <p:cNvGrpSpPr/>
          <p:nvPr/>
        </p:nvGrpSpPr>
        <p:grpSpPr>
          <a:xfrm>
            <a:off x="3253982" y="1325652"/>
            <a:ext cx="996420" cy="564873"/>
            <a:chOff x="4540468" y="1195206"/>
            <a:chExt cx="4887310" cy="4160565"/>
          </a:xfrm>
        </p:grpSpPr>
        <p:sp>
          <p:nvSpPr>
            <p:cNvPr id="1108" name="Rounded Rectangle 1107">
              <a:extLst>
                <a:ext uri="{FF2B5EF4-FFF2-40B4-BE49-F238E27FC236}">
                  <a16:creationId xmlns:a16="http://schemas.microsoft.com/office/drawing/2014/main" id="{1CC682EE-EBCE-DDB2-67D8-A9535203423D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9" name="Round Same-side Corner of Rectangle 1108">
              <a:extLst>
                <a:ext uri="{FF2B5EF4-FFF2-40B4-BE49-F238E27FC236}">
                  <a16:creationId xmlns:a16="http://schemas.microsoft.com/office/drawing/2014/main" id="{43FDE022-3797-FCCC-A59F-F886F75A51C5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0" name="TextBox 1109">
              <a:extLst>
                <a:ext uri="{FF2B5EF4-FFF2-40B4-BE49-F238E27FC236}">
                  <a16:creationId xmlns:a16="http://schemas.microsoft.com/office/drawing/2014/main" id="{C9A6C06F-632A-0135-F6E3-0497B5E9B8C7}"/>
                </a:ext>
              </a:extLst>
            </p:cNvPr>
            <p:cNvSpPr txBox="1"/>
            <p:nvPr/>
          </p:nvSpPr>
          <p:spPr>
            <a:xfrm>
              <a:off x="5634381" y="1195206"/>
              <a:ext cx="2783052" cy="22669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1111" name="Group 1110">
            <a:extLst>
              <a:ext uri="{FF2B5EF4-FFF2-40B4-BE49-F238E27FC236}">
                <a16:creationId xmlns:a16="http://schemas.microsoft.com/office/drawing/2014/main" id="{FF0300AC-EA04-6B07-3CFA-0BF813C14D65}"/>
              </a:ext>
            </a:extLst>
          </p:cNvPr>
          <p:cNvGrpSpPr/>
          <p:nvPr/>
        </p:nvGrpSpPr>
        <p:grpSpPr>
          <a:xfrm>
            <a:off x="8778874" y="2125668"/>
            <a:ext cx="996420" cy="564873"/>
            <a:chOff x="4540468" y="1195206"/>
            <a:chExt cx="4887310" cy="4160565"/>
          </a:xfrm>
        </p:grpSpPr>
        <p:sp>
          <p:nvSpPr>
            <p:cNvPr id="1112" name="Rounded Rectangle 1111">
              <a:extLst>
                <a:ext uri="{FF2B5EF4-FFF2-40B4-BE49-F238E27FC236}">
                  <a16:creationId xmlns:a16="http://schemas.microsoft.com/office/drawing/2014/main" id="{030351F8-EE50-3988-0998-ED034E545F80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3" name="Round Same-side Corner of Rectangle 1112">
              <a:extLst>
                <a:ext uri="{FF2B5EF4-FFF2-40B4-BE49-F238E27FC236}">
                  <a16:creationId xmlns:a16="http://schemas.microsoft.com/office/drawing/2014/main" id="{A5AA1E25-9774-6F5F-ACEA-6FF64DA3E190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4" name="TextBox 1113">
              <a:extLst>
                <a:ext uri="{FF2B5EF4-FFF2-40B4-BE49-F238E27FC236}">
                  <a16:creationId xmlns:a16="http://schemas.microsoft.com/office/drawing/2014/main" id="{820545B3-9137-DF9E-B373-EE926274610C}"/>
                </a:ext>
              </a:extLst>
            </p:cNvPr>
            <p:cNvSpPr txBox="1"/>
            <p:nvPr/>
          </p:nvSpPr>
          <p:spPr>
            <a:xfrm>
              <a:off x="5634381" y="1195206"/>
              <a:ext cx="2783052" cy="22669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1115" name="Group 1114">
            <a:extLst>
              <a:ext uri="{FF2B5EF4-FFF2-40B4-BE49-F238E27FC236}">
                <a16:creationId xmlns:a16="http://schemas.microsoft.com/office/drawing/2014/main" id="{DD6C0620-6446-4D4E-C592-6EFC31D6B273}"/>
              </a:ext>
            </a:extLst>
          </p:cNvPr>
          <p:cNvGrpSpPr/>
          <p:nvPr/>
        </p:nvGrpSpPr>
        <p:grpSpPr>
          <a:xfrm>
            <a:off x="10630284" y="2127132"/>
            <a:ext cx="996420" cy="564873"/>
            <a:chOff x="4540468" y="1195206"/>
            <a:chExt cx="4887310" cy="4160565"/>
          </a:xfrm>
        </p:grpSpPr>
        <p:sp>
          <p:nvSpPr>
            <p:cNvPr id="1116" name="Rounded Rectangle 1115">
              <a:extLst>
                <a:ext uri="{FF2B5EF4-FFF2-40B4-BE49-F238E27FC236}">
                  <a16:creationId xmlns:a16="http://schemas.microsoft.com/office/drawing/2014/main" id="{79181440-4A18-DBD3-594F-78DEC9D1D6D3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7" name="Round Same-side Corner of Rectangle 1116">
              <a:extLst>
                <a:ext uri="{FF2B5EF4-FFF2-40B4-BE49-F238E27FC236}">
                  <a16:creationId xmlns:a16="http://schemas.microsoft.com/office/drawing/2014/main" id="{CF8CE2B6-585A-F49E-3CA9-DA2A633C0F70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8" name="TextBox 1117">
              <a:extLst>
                <a:ext uri="{FF2B5EF4-FFF2-40B4-BE49-F238E27FC236}">
                  <a16:creationId xmlns:a16="http://schemas.microsoft.com/office/drawing/2014/main" id="{A343CF7F-9B87-DF78-6B81-47CC1A7358E6}"/>
                </a:ext>
              </a:extLst>
            </p:cNvPr>
            <p:cNvSpPr txBox="1"/>
            <p:nvPr/>
          </p:nvSpPr>
          <p:spPr>
            <a:xfrm>
              <a:off x="5634381" y="1195206"/>
              <a:ext cx="2783052" cy="22669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9882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9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3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2" name="Straight Arrow Connector 1081">
            <a:extLst>
              <a:ext uri="{FF2B5EF4-FFF2-40B4-BE49-F238E27FC236}">
                <a16:creationId xmlns:a16="http://schemas.microsoft.com/office/drawing/2014/main" id="{561E52CC-1E47-C4B3-1C8F-8223065987C5}"/>
              </a:ext>
            </a:extLst>
          </p:cNvPr>
          <p:cNvCxnSpPr/>
          <p:nvPr/>
        </p:nvCxnSpPr>
        <p:spPr>
          <a:xfrm>
            <a:off x="3225990" y="5398314"/>
            <a:ext cx="8349498" cy="0"/>
          </a:xfrm>
          <a:prstGeom prst="straightConnector1">
            <a:avLst/>
          </a:prstGeom>
          <a:ln w="57150">
            <a:solidFill>
              <a:srgbClr val="097AB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6D4A3901-54DF-A7E7-23B7-B91590D37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3C10B95-EBCB-0BB0-633E-FEFF7E83777C}"/>
              </a:ext>
            </a:extLst>
          </p:cNvPr>
          <p:cNvGrpSpPr/>
          <p:nvPr/>
        </p:nvGrpSpPr>
        <p:grpSpPr>
          <a:xfrm>
            <a:off x="2883141" y="3633685"/>
            <a:ext cx="1562220" cy="1305122"/>
            <a:chOff x="4533780" y="3124998"/>
            <a:chExt cx="1562220" cy="1305122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AE18350-93BB-B8F4-99E2-E4C3A8C6A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33780" y="3124998"/>
              <a:ext cx="499637" cy="499637"/>
            </a:xfrm>
            <a:prstGeom prst="rect">
              <a:avLst/>
            </a:prstGeom>
          </p:spPr>
        </p:pic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BA3A4572-038E-31E4-BF24-3B526CE6311C}"/>
                </a:ext>
              </a:extLst>
            </p:cNvPr>
            <p:cNvSpPr/>
            <p:nvPr/>
          </p:nvSpPr>
          <p:spPr>
            <a:xfrm>
              <a:off x="4818559" y="3352247"/>
              <a:ext cx="1170245" cy="842297"/>
            </a:xfrm>
            <a:prstGeom prst="roundRect">
              <a:avLst>
                <a:gd name="adj" fmla="val 10620"/>
              </a:avLst>
            </a:prstGeom>
            <a:solidFill>
              <a:schemeClr val="bg2"/>
            </a:solidFill>
            <a:ln w="57150">
              <a:solidFill>
                <a:srgbClr val="097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rapezium 37">
              <a:extLst>
                <a:ext uri="{FF2B5EF4-FFF2-40B4-BE49-F238E27FC236}">
                  <a16:creationId xmlns:a16="http://schemas.microsoft.com/office/drawing/2014/main" id="{9CFE8E78-5D9F-E4E9-FF99-42A8F027EA96}"/>
                </a:ext>
              </a:extLst>
            </p:cNvPr>
            <p:cNvSpPr/>
            <p:nvPr/>
          </p:nvSpPr>
          <p:spPr>
            <a:xfrm>
              <a:off x="5276201" y="4194544"/>
              <a:ext cx="254959" cy="114632"/>
            </a:xfrm>
            <a:prstGeom prst="trapezoid">
              <a:avLst/>
            </a:prstGeom>
            <a:solidFill>
              <a:srgbClr val="097AB3"/>
            </a:solidFill>
            <a:ln>
              <a:solidFill>
                <a:srgbClr val="097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ound Same-side Corner of Rectangle 38">
              <a:extLst>
                <a:ext uri="{FF2B5EF4-FFF2-40B4-BE49-F238E27FC236}">
                  <a16:creationId xmlns:a16="http://schemas.microsoft.com/office/drawing/2014/main" id="{CF05668E-6AA3-0E9F-CD41-3D9882598101}"/>
                </a:ext>
              </a:extLst>
            </p:cNvPr>
            <p:cNvSpPr/>
            <p:nvPr/>
          </p:nvSpPr>
          <p:spPr>
            <a:xfrm>
              <a:off x="5001526" y="4345058"/>
              <a:ext cx="804308" cy="85062"/>
            </a:xfrm>
            <a:prstGeom prst="round2SameRect">
              <a:avLst>
                <a:gd name="adj1" fmla="val 36667"/>
                <a:gd name="adj2" fmla="val 0"/>
              </a:avLst>
            </a:prstGeom>
            <a:solidFill>
              <a:srgbClr val="097AB3"/>
            </a:solidFill>
            <a:ln>
              <a:solidFill>
                <a:srgbClr val="097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A60774B1-04F4-56C8-A970-1D3495D0E78C}"/>
                </a:ext>
              </a:extLst>
            </p:cNvPr>
            <p:cNvSpPr/>
            <p:nvPr/>
          </p:nvSpPr>
          <p:spPr>
            <a:xfrm>
              <a:off x="4613025" y="3531171"/>
              <a:ext cx="700560" cy="473149"/>
            </a:xfrm>
            <a:prstGeom prst="roundRect">
              <a:avLst>
                <a:gd name="adj" fmla="val 10620"/>
              </a:avLst>
            </a:prstGeom>
            <a:solidFill>
              <a:srgbClr val="EBEBEB">
                <a:alpha val="55294"/>
              </a:srgbClr>
            </a:solidFill>
            <a:ln w="38100">
              <a:solidFill>
                <a:srgbClr val="097AB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AD3B316-04B9-D7C4-E735-19586A900A83}"/>
                </a:ext>
              </a:extLst>
            </p:cNvPr>
            <p:cNvSpPr txBox="1"/>
            <p:nvPr/>
          </p:nvSpPr>
          <p:spPr>
            <a:xfrm>
              <a:off x="5613399" y="3856704"/>
              <a:ext cx="482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05870EC-9F07-B039-9147-9E4E2124BAFB}"/>
                </a:ext>
              </a:extLst>
            </p:cNvPr>
            <p:cNvSpPr txBox="1"/>
            <p:nvPr/>
          </p:nvSpPr>
          <p:spPr>
            <a:xfrm>
              <a:off x="4876629" y="3581035"/>
              <a:ext cx="522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VM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1060CC8-6F4B-0CAC-1755-8506F5D404A6}"/>
              </a:ext>
            </a:extLst>
          </p:cNvPr>
          <p:cNvGrpSpPr/>
          <p:nvPr/>
        </p:nvGrpSpPr>
        <p:grpSpPr>
          <a:xfrm>
            <a:off x="4725998" y="3629521"/>
            <a:ext cx="1562220" cy="1305122"/>
            <a:chOff x="4533780" y="3124998"/>
            <a:chExt cx="1562220" cy="1305122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EE04326-AA3F-DA66-AD26-3682A90BD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33780" y="3124998"/>
              <a:ext cx="499637" cy="499637"/>
            </a:xfrm>
            <a:prstGeom prst="rect">
              <a:avLst/>
            </a:prstGeom>
          </p:spPr>
        </p:pic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D5792B10-FD47-B349-F91D-377C3BAA3409}"/>
                </a:ext>
              </a:extLst>
            </p:cNvPr>
            <p:cNvSpPr/>
            <p:nvPr/>
          </p:nvSpPr>
          <p:spPr>
            <a:xfrm>
              <a:off x="4818559" y="3352247"/>
              <a:ext cx="1170245" cy="842297"/>
            </a:xfrm>
            <a:prstGeom prst="roundRect">
              <a:avLst>
                <a:gd name="adj" fmla="val 10620"/>
              </a:avLst>
            </a:prstGeom>
            <a:solidFill>
              <a:schemeClr val="bg2"/>
            </a:solidFill>
            <a:ln w="57150">
              <a:solidFill>
                <a:srgbClr val="097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Trapezium 45">
              <a:extLst>
                <a:ext uri="{FF2B5EF4-FFF2-40B4-BE49-F238E27FC236}">
                  <a16:creationId xmlns:a16="http://schemas.microsoft.com/office/drawing/2014/main" id="{1C89C285-18F8-E439-854E-2BE8E67778FC}"/>
                </a:ext>
              </a:extLst>
            </p:cNvPr>
            <p:cNvSpPr/>
            <p:nvPr/>
          </p:nvSpPr>
          <p:spPr>
            <a:xfrm>
              <a:off x="5276201" y="4194544"/>
              <a:ext cx="254959" cy="114632"/>
            </a:xfrm>
            <a:prstGeom prst="trapezoid">
              <a:avLst/>
            </a:prstGeom>
            <a:solidFill>
              <a:srgbClr val="097AB3"/>
            </a:solidFill>
            <a:ln>
              <a:solidFill>
                <a:srgbClr val="097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Round Same-side Corner of Rectangle 46">
              <a:extLst>
                <a:ext uri="{FF2B5EF4-FFF2-40B4-BE49-F238E27FC236}">
                  <a16:creationId xmlns:a16="http://schemas.microsoft.com/office/drawing/2014/main" id="{1694EF23-E915-782C-B1A3-C8D104750372}"/>
                </a:ext>
              </a:extLst>
            </p:cNvPr>
            <p:cNvSpPr/>
            <p:nvPr/>
          </p:nvSpPr>
          <p:spPr>
            <a:xfrm>
              <a:off x="5001526" y="4345058"/>
              <a:ext cx="804308" cy="85062"/>
            </a:xfrm>
            <a:prstGeom prst="round2SameRect">
              <a:avLst>
                <a:gd name="adj1" fmla="val 36667"/>
                <a:gd name="adj2" fmla="val 0"/>
              </a:avLst>
            </a:prstGeom>
            <a:solidFill>
              <a:srgbClr val="097AB3"/>
            </a:solidFill>
            <a:ln>
              <a:solidFill>
                <a:srgbClr val="097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B096EC50-5D86-958D-E36C-7FFB2D8B3A02}"/>
                </a:ext>
              </a:extLst>
            </p:cNvPr>
            <p:cNvSpPr/>
            <p:nvPr/>
          </p:nvSpPr>
          <p:spPr>
            <a:xfrm>
              <a:off x="4613025" y="3531171"/>
              <a:ext cx="700560" cy="473149"/>
            </a:xfrm>
            <a:prstGeom prst="roundRect">
              <a:avLst>
                <a:gd name="adj" fmla="val 10620"/>
              </a:avLst>
            </a:prstGeom>
            <a:solidFill>
              <a:srgbClr val="EBEBEB">
                <a:alpha val="55294"/>
              </a:srgbClr>
            </a:solidFill>
            <a:ln w="38100">
              <a:solidFill>
                <a:srgbClr val="097AB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FFDFF06-40F8-907E-4C97-F3E8F461E4A1}"/>
                </a:ext>
              </a:extLst>
            </p:cNvPr>
            <p:cNvSpPr txBox="1"/>
            <p:nvPr/>
          </p:nvSpPr>
          <p:spPr>
            <a:xfrm>
              <a:off x="5613399" y="3856704"/>
              <a:ext cx="482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A82B2AF-C610-5CAA-2630-29D37C49F3FD}"/>
                </a:ext>
              </a:extLst>
            </p:cNvPr>
            <p:cNvSpPr txBox="1"/>
            <p:nvPr/>
          </p:nvSpPr>
          <p:spPr>
            <a:xfrm>
              <a:off x="4876629" y="3581035"/>
              <a:ext cx="522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VM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80DDC07-8205-C8FF-34AE-1D43C1D9CAB4}"/>
              </a:ext>
            </a:extLst>
          </p:cNvPr>
          <p:cNvGrpSpPr/>
          <p:nvPr/>
        </p:nvGrpSpPr>
        <p:grpSpPr>
          <a:xfrm>
            <a:off x="6568855" y="3625357"/>
            <a:ext cx="1562220" cy="1305122"/>
            <a:chOff x="4533780" y="3124998"/>
            <a:chExt cx="1562220" cy="1305122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D34CA15E-5F7B-352C-A1B6-4D8606B2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33780" y="3124998"/>
              <a:ext cx="499637" cy="499637"/>
            </a:xfrm>
            <a:prstGeom prst="rect">
              <a:avLst/>
            </a:prstGeom>
          </p:spPr>
        </p:pic>
        <p:sp>
          <p:nvSpPr>
            <p:cNvPr id="1026" name="Rounded Rectangle 1025">
              <a:extLst>
                <a:ext uri="{FF2B5EF4-FFF2-40B4-BE49-F238E27FC236}">
                  <a16:creationId xmlns:a16="http://schemas.microsoft.com/office/drawing/2014/main" id="{6F9D27DD-8C04-99E4-D843-8F2DEF3464D1}"/>
                </a:ext>
              </a:extLst>
            </p:cNvPr>
            <p:cNvSpPr/>
            <p:nvPr/>
          </p:nvSpPr>
          <p:spPr>
            <a:xfrm>
              <a:off x="4818559" y="3352247"/>
              <a:ext cx="1170245" cy="842297"/>
            </a:xfrm>
            <a:prstGeom prst="roundRect">
              <a:avLst>
                <a:gd name="adj" fmla="val 10620"/>
              </a:avLst>
            </a:prstGeom>
            <a:solidFill>
              <a:schemeClr val="bg2"/>
            </a:solidFill>
            <a:ln w="57150">
              <a:solidFill>
                <a:srgbClr val="097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8" name="Trapezium 1027">
              <a:extLst>
                <a:ext uri="{FF2B5EF4-FFF2-40B4-BE49-F238E27FC236}">
                  <a16:creationId xmlns:a16="http://schemas.microsoft.com/office/drawing/2014/main" id="{83C4A676-728B-93D5-F9B3-2FA068FAED15}"/>
                </a:ext>
              </a:extLst>
            </p:cNvPr>
            <p:cNvSpPr/>
            <p:nvPr/>
          </p:nvSpPr>
          <p:spPr>
            <a:xfrm>
              <a:off x="5276201" y="4194544"/>
              <a:ext cx="254959" cy="114632"/>
            </a:xfrm>
            <a:prstGeom prst="trapezoid">
              <a:avLst/>
            </a:prstGeom>
            <a:solidFill>
              <a:srgbClr val="097AB3"/>
            </a:solidFill>
            <a:ln>
              <a:solidFill>
                <a:srgbClr val="097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9" name="Round Same-side Corner of Rectangle 1058">
              <a:extLst>
                <a:ext uri="{FF2B5EF4-FFF2-40B4-BE49-F238E27FC236}">
                  <a16:creationId xmlns:a16="http://schemas.microsoft.com/office/drawing/2014/main" id="{A3A98302-B6D2-082A-70DE-78C5BD0C9F1E}"/>
                </a:ext>
              </a:extLst>
            </p:cNvPr>
            <p:cNvSpPr/>
            <p:nvPr/>
          </p:nvSpPr>
          <p:spPr>
            <a:xfrm>
              <a:off x="5001526" y="4345058"/>
              <a:ext cx="804308" cy="85062"/>
            </a:xfrm>
            <a:prstGeom prst="round2SameRect">
              <a:avLst>
                <a:gd name="adj1" fmla="val 36667"/>
                <a:gd name="adj2" fmla="val 0"/>
              </a:avLst>
            </a:prstGeom>
            <a:solidFill>
              <a:srgbClr val="097AB3"/>
            </a:solidFill>
            <a:ln>
              <a:solidFill>
                <a:srgbClr val="097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1" name="Rounded Rectangle 1060">
              <a:extLst>
                <a:ext uri="{FF2B5EF4-FFF2-40B4-BE49-F238E27FC236}">
                  <a16:creationId xmlns:a16="http://schemas.microsoft.com/office/drawing/2014/main" id="{7EBA8620-1EE0-4084-33D3-B8906EEA5A6A}"/>
                </a:ext>
              </a:extLst>
            </p:cNvPr>
            <p:cNvSpPr/>
            <p:nvPr/>
          </p:nvSpPr>
          <p:spPr>
            <a:xfrm>
              <a:off x="4613025" y="3531171"/>
              <a:ext cx="700560" cy="473149"/>
            </a:xfrm>
            <a:prstGeom prst="roundRect">
              <a:avLst>
                <a:gd name="adj" fmla="val 10620"/>
              </a:avLst>
            </a:prstGeom>
            <a:solidFill>
              <a:srgbClr val="EBEBEB">
                <a:alpha val="55294"/>
              </a:srgbClr>
            </a:solidFill>
            <a:ln w="38100">
              <a:solidFill>
                <a:srgbClr val="097AB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2" name="TextBox 1061">
              <a:extLst>
                <a:ext uri="{FF2B5EF4-FFF2-40B4-BE49-F238E27FC236}">
                  <a16:creationId xmlns:a16="http://schemas.microsoft.com/office/drawing/2014/main" id="{56CC781A-3E63-30BB-856F-B9BB8803517D}"/>
                </a:ext>
              </a:extLst>
            </p:cNvPr>
            <p:cNvSpPr txBox="1"/>
            <p:nvPr/>
          </p:nvSpPr>
          <p:spPr>
            <a:xfrm>
              <a:off x="5613399" y="3856704"/>
              <a:ext cx="482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Fe</a:t>
              </a:r>
            </a:p>
          </p:txBody>
        </p:sp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F4ED453E-06CA-BD0D-608D-870D116A4D3F}"/>
                </a:ext>
              </a:extLst>
            </p:cNvPr>
            <p:cNvSpPr txBox="1"/>
            <p:nvPr/>
          </p:nvSpPr>
          <p:spPr>
            <a:xfrm>
              <a:off x="4876629" y="3581035"/>
              <a:ext cx="522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VM</a:t>
              </a:r>
            </a:p>
          </p:txBody>
        </p:sp>
      </p:grpSp>
      <p:grpSp>
        <p:nvGrpSpPr>
          <p:cNvPr id="1064" name="Group 1063">
            <a:extLst>
              <a:ext uri="{FF2B5EF4-FFF2-40B4-BE49-F238E27FC236}">
                <a16:creationId xmlns:a16="http://schemas.microsoft.com/office/drawing/2014/main" id="{9F86DB94-87C1-F441-438D-666501340B47}"/>
              </a:ext>
            </a:extLst>
          </p:cNvPr>
          <p:cNvGrpSpPr/>
          <p:nvPr/>
        </p:nvGrpSpPr>
        <p:grpSpPr>
          <a:xfrm>
            <a:off x="8411712" y="3621193"/>
            <a:ext cx="1562220" cy="1305122"/>
            <a:chOff x="4533780" y="3124998"/>
            <a:chExt cx="1562220" cy="1305122"/>
          </a:xfrm>
        </p:grpSpPr>
        <p:pic>
          <p:nvPicPr>
            <p:cNvPr id="1065" name="Picture 1064">
              <a:extLst>
                <a:ext uri="{FF2B5EF4-FFF2-40B4-BE49-F238E27FC236}">
                  <a16:creationId xmlns:a16="http://schemas.microsoft.com/office/drawing/2014/main" id="{A51519BE-55B1-79F8-5DC2-E3946006A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33780" y="3124998"/>
              <a:ext cx="499637" cy="499637"/>
            </a:xfrm>
            <a:prstGeom prst="rect">
              <a:avLst/>
            </a:prstGeom>
          </p:spPr>
        </p:pic>
        <p:sp>
          <p:nvSpPr>
            <p:cNvPr id="1066" name="Rounded Rectangle 1065">
              <a:extLst>
                <a:ext uri="{FF2B5EF4-FFF2-40B4-BE49-F238E27FC236}">
                  <a16:creationId xmlns:a16="http://schemas.microsoft.com/office/drawing/2014/main" id="{3AFCD1E9-C52A-5841-3046-A1B0DB643E3E}"/>
                </a:ext>
              </a:extLst>
            </p:cNvPr>
            <p:cNvSpPr/>
            <p:nvPr/>
          </p:nvSpPr>
          <p:spPr>
            <a:xfrm>
              <a:off x="4818559" y="3352247"/>
              <a:ext cx="1170245" cy="842297"/>
            </a:xfrm>
            <a:prstGeom prst="roundRect">
              <a:avLst>
                <a:gd name="adj" fmla="val 10620"/>
              </a:avLst>
            </a:prstGeom>
            <a:solidFill>
              <a:schemeClr val="bg2"/>
            </a:solidFill>
            <a:ln w="57150">
              <a:solidFill>
                <a:srgbClr val="097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7" name="Trapezium 1066">
              <a:extLst>
                <a:ext uri="{FF2B5EF4-FFF2-40B4-BE49-F238E27FC236}">
                  <a16:creationId xmlns:a16="http://schemas.microsoft.com/office/drawing/2014/main" id="{45DF98C3-89B0-700A-1B7F-D1B3B27E6B2C}"/>
                </a:ext>
              </a:extLst>
            </p:cNvPr>
            <p:cNvSpPr/>
            <p:nvPr/>
          </p:nvSpPr>
          <p:spPr>
            <a:xfrm>
              <a:off x="5276201" y="4194544"/>
              <a:ext cx="254959" cy="114632"/>
            </a:xfrm>
            <a:prstGeom prst="trapezoid">
              <a:avLst/>
            </a:prstGeom>
            <a:solidFill>
              <a:srgbClr val="097AB3"/>
            </a:solidFill>
            <a:ln>
              <a:solidFill>
                <a:srgbClr val="097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8" name="Round Same-side Corner of Rectangle 1067">
              <a:extLst>
                <a:ext uri="{FF2B5EF4-FFF2-40B4-BE49-F238E27FC236}">
                  <a16:creationId xmlns:a16="http://schemas.microsoft.com/office/drawing/2014/main" id="{AB03EEBB-1B40-AD51-2E77-EFF0AC145E6A}"/>
                </a:ext>
              </a:extLst>
            </p:cNvPr>
            <p:cNvSpPr/>
            <p:nvPr/>
          </p:nvSpPr>
          <p:spPr>
            <a:xfrm>
              <a:off x="5001526" y="4345058"/>
              <a:ext cx="804308" cy="85062"/>
            </a:xfrm>
            <a:prstGeom prst="round2SameRect">
              <a:avLst>
                <a:gd name="adj1" fmla="val 36667"/>
                <a:gd name="adj2" fmla="val 0"/>
              </a:avLst>
            </a:prstGeom>
            <a:solidFill>
              <a:srgbClr val="097AB3"/>
            </a:solidFill>
            <a:ln>
              <a:solidFill>
                <a:srgbClr val="097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9" name="Rounded Rectangle 1068">
              <a:extLst>
                <a:ext uri="{FF2B5EF4-FFF2-40B4-BE49-F238E27FC236}">
                  <a16:creationId xmlns:a16="http://schemas.microsoft.com/office/drawing/2014/main" id="{17504CD3-1C1A-C7F3-53B4-59F46D4ABCE6}"/>
                </a:ext>
              </a:extLst>
            </p:cNvPr>
            <p:cNvSpPr/>
            <p:nvPr/>
          </p:nvSpPr>
          <p:spPr>
            <a:xfrm>
              <a:off x="4613025" y="3531171"/>
              <a:ext cx="700560" cy="473149"/>
            </a:xfrm>
            <a:prstGeom prst="roundRect">
              <a:avLst>
                <a:gd name="adj" fmla="val 10620"/>
              </a:avLst>
            </a:prstGeom>
            <a:solidFill>
              <a:srgbClr val="EBEBEB">
                <a:alpha val="55294"/>
              </a:srgbClr>
            </a:solidFill>
            <a:ln w="38100">
              <a:solidFill>
                <a:srgbClr val="097AB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0" name="TextBox 1069">
              <a:extLst>
                <a:ext uri="{FF2B5EF4-FFF2-40B4-BE49-F238E27FC236}">
                  <a16:creationId xmlns:a16="http://schemas.microsoft.com/office/drawing/2014/main" id="{3A094242-CA6D-E34C-B51B-3F949BE40F02}"/>
                </a:ext>
              </a:extLst>
            </p:cNvPr>
            <p:cNvSpPr txBox="1"/>
            <p:nvPr/>
          </p:nvSpPr>
          <p:spPr>
            <a:xfrm>
              <a:off x="5613399" y="3856704"/>
              <a:ext cx="482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Fe</a:t>
              </a:r>
            </a:p>
          </p:txBody>
        </p:sp>
        <p:sp>
          <p:nvSpPr>
            <p:cNvPr id="1071" name="TextBox 1070">
              <a:extLst>
                <a:ext uri="{FF2B5EF4-FFF2-40B4-BE49-F238E27FC236}">
                  <a16:creationId xmlns:a16="http://schemas.microsoft.com/office/drawing/2014/main" id="{157361A5-BFA7-041D-4578-9E7BAFFC9824}"/>
                </a:ext>
              </a:extLst>
            </p:cNvPr>
            <p:cNvSpPr txBox="1"/>
            <p:nvPr/>
          </p:nvSpPr>
          <p:spPr>
            <a:xfrm>
              <a:off x="4876629" y="3581035"/>
              <a:ext cx="522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VM</a:t>
              </a:r>
            </a:p>
          </p:txBody>
        </p:sp>
      </p:grpSp>
      <p:grpSp>
        <p:nvGrpSpPr>
          <p:cNvPr id="1072" name="Group 1071">
            <a:extLst>
              <a:ext uri="{FF2B5EF4-FFF2-40B4-BE49-F238E27FC236}">
                <a16:creationId xmlns:a16="http://schemas.microsoft.com/office/drawing/2014/main" id="{7B531A18-A379-6EFE-64A4-79EBF79D332B}"/>
              </a:ext>
            </a:extLst>
          </p:cNvPr>
          <p:cNvGrpSpPr/>
          <p:nvPr/>
        </p:nvGrpSpPr>
        <p:grpSpPr>
          <a:xfrm>
            <a:off x="10254569" y="3617029"/>
            <a:ext cx="1562220" cy="1305122"/>
            <a:chOff x="4533780" y="3124998"/>
            <a:chExt cx="1562220" cy="1305122"/>
          </a:xfrm>
        </p:grpSpPr>
        <p:pic>
          <p:nvPicPr>
            <p:cNvPr id="1073" name="Picture 1072">
              <a:extLst>
                <a:ext uri="{FF2B5EF4-FFF2-40B4-BE49-F238E27FC236}">
                  <a16:creationId xmlns:a16="http://schemas.microsoft.com/office/drawing/2014/main" id="{EA1DF710-9F5A-6FEC-067C-D00A9786C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33780" y="3124998"/>
              <a:ext cx="499637" cy="499637"/>
            </a:xfrm>
            <a:prstGeom prst="rect">
              <a:avLst/>
            </a:prstGeom>
          </p:spPr>
        </p:pic>
        <p:sp>
          <p:nvSpPr>
            <p:cNvPr id="1074" name="Rounded Rectangle 1073">
              <a:extLst>
                <a:ext uri="{FF2B5EF4-FFF2-40B4-BE49-F238E27FC236}">
                  <a16:creationId xmlns:a16="http://schemas.microsoft.com/office/drawing/2014/main" id="{38324B4F-98DA-C7CE-DF3F-C69A7D8D1536}"/>
                </a:ext>
              </a:extLst>
            </p:cNvPr>
            <p:cNvSpPr/>
            <p:nvPr/>
          </p:nvSpPr>
          <p:spPr>
            <a:xfrm>
              <a:off x="4818559" y="3352247"/>
              <a:ext cx="1170245" cy="842297"/>
            </a:xfrm>
            <a:prstGeom prst="roundRect">
              <a:avLst>
                <a:gd name="adj" fmla="val 10620"/>
              </a:avLst>
            </a:prstGeom>
            <a:solidFill>
              <a:schemeClr val="bg2"/>
            </a:solidFill>
            <a:ln w="57150">
              <a:solidFill>
                <a:srgbClr val="097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5" name="Trapezium 1074">
              <a:extLst>
                <a:ext uri="{FF2B5EF4-FFF2-40B4-BE49-F238E27FC236}">
                  <a16:creationId xmlns:a16="http://schemas.microsoft.com/office/drawing/2014/main" id="{194DD81D-86B5-9E59-2A14-6B5C3F13E59E}"/>
                </a:ext>
              </a:extLst>
            </p:cNvPr>
            <p:cNvSpPr/>
            <p:nvPr/>
          </p:nvSpPr>
          <p:spPr>
            <a:xfrm>
              <a:off x="5276201" y="4194544"/>
              <a:ext cx="254959" cy="114632"/>
            </a:xfrm>
            <a:prstGeom prst="trapezoid">
              <a:avLst/>
            </a:prstGeom>
            <a:solidFill>
              <a:srgbClr val="097AB3"/>
            </a:solidFill>
            <a:ln>
              <a:solidFill>
                <a:srgbClr val="097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6" name="Round Same-side Corner of Rectangle 1075">
              <a:extLst>
                <a:ext uri="{FF2B5EF4-FFF2-40B4-BE49-F238E27FC236}">
                  <a16:creationId xmlns:a16="http://schemas.microsoft.com/office/drawing/2014/main" id="{04CCA7AE-67E2-CCA4-DD8D-E426DF7966E3}"/>
                </a:ext>
              </a:extLst>
            </p:cNvPr>
            <p:cNvSpPr/>
            <p:nvPr/>
          </p:nvSpPr>
          <p:spPr>
            <a:xfrm>
              <a:off x="5001526" y="4345058"/>
              <a:ext cx="804308" cy="85062"/>
            </a:xfrm>
            <a:prstGeom prst="round2SameRect">
              <a:avLst>
                <a:gd name="adj1" fmla="val 36667"/>
                <a:gd name="adj2" fmla="val 0"/>
              </a:avLst>
            </a:prstGeom>
            <a:solidFill>
              <a:srgbClr val="097AB3"/>
            </a:solidFill>
            <a:ln>
              <a:solidFill>
                <a:srgbClr val="097A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7" name="Rounded Rectangle 1076">
              <a:extLst>
                <a:ext uri="{FF2B5EF4-FFF2-40B4-BE49-F238E27FC236}">
                  <a16:creationId xmlns:a16="http://schemas.microsoft.com/office/drawing/2014/main" id="{BB316C87-ED67-9F51-7BD3-E29B0C94B158}"/>
                </a:ext>
              </a:extLst>
            </p:cNvPr>
            <p:cNvSpPr/>
            <p:nvPr/>
          </p:nvSpPr>
          <p:spPr>
            <a:xfrm>
              <a:off x="4613025" y="3531171"/>
              <a:ext cx="700560" cy="473149"/>
            </a:xfrm>
            <a:prstGeom prst="roundRect">
              <a:avLst>
                <a:gd name="adj" fmla="val 10620"/>
              </a:avLst>
            </a:prstGeom>
            <a:solidFill>
              <a:srgbClr val="EBEBEB">
                <a:alpha val="55294"/>
              </a:srgbClr>
            </a:solidFill>
            <a:ln w="38100">
              <a:solidFill>
                <a:srgbClr val="097AB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8" name="TextBox 1077">
              <a:extLst>
                <a:ext uri="{FF2B5EF4-FFF2-40B4-BE49-F238E27FC236}">
                  <a16:creationId xmlns:a16="http://schemas.microsoft.com/office/drawing/2014/main" id="{60D10758-EB05-8704-5A5F-EC1316315495}"/>
                </a:ext>
              </a:extLst>
            </p:cNvPr>
            <p:cNvSpPr txBox="1"/>
            <p:nvPr/>
          </p:nvSpPr>
          <p:spPr>
            <a:xfrm>
              <a:off x="5613399" y="3856704"/>
              <a:ext cx="482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Fe</a:t>
              </a:r>
            </a:p>
          </p:txBody>
        </p:sp>
        <p:sp>
          <p:nvSpPr>
            <p:cNvPr id="1079" name="TextBox 1078">
              <a:extLst>
                <a:ext uri="{FF2B5EF4-FFF2-40B4-BE49-F238E27FC236}">
                  <a16:creationId xmlns:a16="http://schemas.microsoft.com/office/drawing/2014/main" id="{E7AAE956-AD37-625E-6F95-B62A0B26CD51}"/>
                </a:ext>
              </a:extLst>
            </p:cNvPr>
            <p:cNvSpPr txBox="1"/>
            <p:nvPr/>
          </p:nvSpPr>
          <p:spPr>
            <a:xfrm>
              <a:off x="4876629" y="3581035"/>
              <a:ext cx="522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VM</a:t>
              </a:r>
            </a:p>
          </p:txBody>
        </p:sp>
      </p:grpSp>
      <p:sp>
        <p:nvSpPr>
          <p:cNvPr id="1080" name="TextBox 1079">
            <a:extLst>
              <a:ext uri="{FF2B5EF4-FFF2-40B4-BE49-F238E27FC236}">
                <a16:creationId xmlns:a16="http://schemas.microsoft.com/office/drawing/2014/main" id="{F7B40E48-ADB5-AE02-DC8E-2E8C41A62B00}"/>
              </a:ext>
            </a:extLst>
          </p:cNvPr>
          <p:cNvSpPr txBox="1"/>
          <p:nvPr/>
        </p:nvSpPr>
        <p:spPr>
          <a:xfrm>
            <a:off x="6472912" y="5199360"/>
            <a:ext cx="19388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Kubernetes cluster</a:t>
            </a:r>
          </a:p>
        </p:txBody>
      </p:sp>
      <p:grpSp>
        <p:nvGrpSpPr>
          <p:cNvPr id="1083" name="Group 1082">
            <a:extLst>
              <a:ext uri="{FF2B5EF4-FFF2-40B4-BE49-F238E27FC236}">
                <a16:creationId xmlns:a16="http://schemas.microsoft.com/office/drawing/2014/main" id="{F1F02C9E-4F8C-714B-E02E-8920B4A2C33A}"/>
              </a:ext>
            </a:extLst>
          </p:cNvPr>
          <p:cNvGrpSpPr/>
          <p:nvPr/>
        </p:nvGrpSpPr>
        <p:grpSpPr>
          <a:xfrm>
            <a:off x="3250599" y="2914906"/>
            <a:ext cx="996420" cy="564873"/>
            <a:chOff x="4540468" y="1195206"/>
            <a:chExt cx="4887310" cy="4160565"/>
          </a:xfrm>
        </p:grpSpPr>
        <p:sp>
          <p:nvSpPr>
            <p:cNvPr id="1084" name="Rounded Rectangle 1083">
              <a:extLst>
                <a:ext uri="{FF2B5EF4-FFF2-40B4-BE49-F238E27FC236}">
                  <a16:creationId xmlns:a16="http://schemas.microsoft.com/office/drawing/2014/main" id="{434DFE10-B1F3-6B6F-1246-BD6552FD7AF7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5" name="Round Same-side Corner of Rectangle 1084">
              <a:extLst>
                <a:ext uri="{FF2B5EF4-FFF2-40B4-BE49-F238E27FC236}">
                  <a16:creationId xmlns:a16="http://schemas.microsoft.com/office/drawing/2014/main" id="{25385242-0D56-A763-457C-538BCD68A1E1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692CC"/>
            </a:solidFill>
            <a:ln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6" name="TextBox 1085">
              <a:extLst>
                <a:ext uri="{FF2B5EF4-FFF2-40B4-BE49-F238E27FC236}">
                  <a16:creationId xmlns:a16="http://schemas.microsoft.com/office/drawing/2014/main" id="{5C7520EF-178B-3090-E7C4-95A4A512A588}"/>
                </a:ext>
              </a:extLst>
            </p:cNvPr>
            <p:cNvSpPr txBox="1"/>
            <p:nvPr/>
          </p:nvSpPr>
          <p:spPr>
            <a:xfrm>
              <a:off x="5634381" y="1195206"/>
              <a:ext cx="2785632" cy="2266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1087" name="Group 1086">
            <a:extLst>
              <a:ext uri="{FF2B5EF4-FFF2-40B4-BE49-F238E27FC236}">
                <a16:creationId xmlns:a16="http://schemas.microsoft.com/office/drawing/2014/main" id="{5FA5D81C-A710-1E04-B688-863EE7C98AE3}"/>
              </a:ext>
            </a:extLst>
          </p:cNvPr>
          <p:cNvGrpSpPr/>
          <p:nvPr/>
        </p:nvGrpSpPr>
        <p:grpSpPr>
          <a:xfrm>
            <a:off x="6902998" y="2912139"/>
            <a:ext cx="996420" cy="564873"/>
            <a:chOff x="4540468" y="1195206"/>
            <a:chExt cx="4887310" cy="4160565"/>
          </a:xfrm>
        </p:grpSpPr>
        <p:sp>
          <p:nvSpPr>
            <p:cNvPr id="1088" name="Rounded Rectangle 1087">
              <a:extLst>
                <a:ext uri="{FF2B5EF4-FFF2-40B4-BE49-F238E27FC236}">
                  <a16:creationId xmlns:a16="http://schemas.microsoft.com/office/drawing/2014/main" id="{D9F226F3-0EEE-3246-BF13-B3BE0A511543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9" name="Round Same-side Corner of Rectangle 1088">
              <a:extLst>
                <a:ext uri="{FF2B5EF4-FFF2-40B4-BE49-F238E27FC236}">
                  <a16:creationId xmlns:a16="http://schemas.microsoft.com/office/drawing/2014/main" id="{A01F14BF-D699-7380-29CC-A5A3B754BD11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692CC"/>
            </a:solidFill>
            <a:ln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0" name="TextBox 1089">
              <a:extLst>
                <a:ext uri="{FF2B5EF4-FFF2-40B4-BE49-F238E27FC236}">
                  <a16:creationId xmlns:a16="http://schemas.microsoft.com/office/drawing/2014/main" id="{637EB1FD-B6F7-88D8-2302-C3BB64427D89}"/>
                </a:ext>
              </a:extLst>
            </p:cNvPr>
            <p:cNvSpPr txBox="1"/>
            <p:nvPr/>
          </p:nvSpPr>
          <p:spPr>
            <a:xfrm>
              <a:off x="5634381" y="1195206"/>
              <a:ext cx="2785632" cy="2266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1091" name="Group 1090">
            <a:extLst>
              <a:ext uri="{FF2B5EF4-FFF2-40B4-BE49-F238E27FC236}">
                <a16:creationId xmlns:a16="http://schemas.microsoft.com/office/drawing/2014/main" id="{7D9405CC-E876-176F-FC88-DD3F3CB166E6}"/>
              </a:ext>
            </a:extLst>
          </p:cNvPr>
          <p:cNvGrpSpPr/>
          <p:nvPr/>
        </p:nvGrpSpPr>
        <p:grpSpPr>
          <a:xfrm>
            <a:off x="8779170" y="2905806"/>
            <a:ext cx="996420" cy="564873"/>
            <a:chOff x="4540468" y="1195206"/>
            <a:chExt cx="4887310" cy="4160565"/>
          </a:xfrm>
        </p:grpSpPr>
        <p:sp>
          <p:nvSpPr>
            <p:cNvPr id="1092" name="Rounded Rectangle 1091">
              <a:extLst>
                <a:ext uri="{FF2B5EF4-FFF2-40B4-BE49-F238E27FC236}">
                  <a16:creationId xmlns:a16="http://schemas.microsoft.com/office/drawing/2014/main" id="{8C0AF82B-39B6-9F8A-E46D-A76BCF5E56FA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3" name="Round Same-side Corner of Rectangle 1092">
              <a:extLst>
                <a:ext uri="{FF2B5EF4-FFF2-40B4-BE49-F238E27FC236}">
                  <a16:creationId xmlns:a16="http://schemas.microsoft.com/office/drawing/2014/main" id="{6ED4CA65-DF71-0AF5-8F82-7935029DBAA2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4" name="TextBox 1093">
              <a:extLst>
                <a:ext uri="{FF2B5EF4-FFF2-40B4-BE49-F238E27FC236}">
                  <a16:creationId xmlns:a16="http://schemas.microsoft.com/office/drawing/2014/main" id="{6C5FD956-2676-DBAA-7C27-8A663AB0FD02}"/>
                </a:ext>
              </a:extLst>
            </p:cNvPr>
            <p:cNvSpPr txBox="1"/>
            <p:nvPr/>
          </p:nvSpPr>
          <p:spPr>
            <a:xfrm>
              <a:off x="5634381" y="1195206"/>
              <a:ext cx="2783052" cy="22669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1095" name="Group 1094">
            <a:extLst>
              <a:ext uri="{FF2B5EF4-FFF2-40B4-BE49-F238E27FC236}">
                <a16:creationId xmlns:a16="http://schemas.microsoft.com/office/drawing/2014/main" id="{2FBC0497-C080-1795-CB2B-3DBE5DA7534B}"/>
              </a:ext>
            </a:extLst>
          </p:cNvPr>
          <p:cNvGrpSpPr/>
          <p:nvPr/>
        </p:nvGrpSpPr>
        <p:grpSpPr>
          <a:xfrm>
            <a:off x="10622027" y="2905290"/>
            <a:ext cx="996420" cy="564873"/>
            <a:chOff x="4540468" y="1195206"/>
            <a:chExt cx="4887310" cy="4160565"/>
          </a:xfrm>
        </p:grpSpPr>
        <p:sp>
          <p:nvSpPr>
            <p:cNvPr id="1096" name="Rounded Rectangle 1095">
              <a:extLst>
                <a:ext uri="{FF2B5EF4-FFF2-40B4-BE49-F238E27FC236}">
                  <a16:creationId xmlns:a16="http://schemas.microsoft.com/office/drawing/2014/main" id="{406CFD50-D1B6-879F-83B6-113F5B7369D0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7" name="Round Same-side Corner of Rectangle 1096">
              <a:extLst>
                <a:ext uri="{FF2B5EF4-FFF2-40B4-BE49-F238E27FC236}">
                  <a16:creationId xmlns:a16="http://schemas.microsoft.com/office/drawing/2014/main" id="{25E5B513-BE93-A2E3-392B-7AE27C84D818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8" name="TextBox 1097">
              <a:extLst>
                <a:ext uri="{FF2B5EF4-FFF2-40B4-BE49-F238E27FC236}">
                  <a16:creationId xmlns:a16="http://schemas.microsoft.com/office/drawing/2014/main" id="{76E4AA5E-3C5F-F916-086F-FB762C1D63BA}"/>
                </a:ext>
              </a:extLst>
            </p:cNvPr>
            <p:cNvSpPr txBox="1"/>
            <p:nvPr/>
          </p:nvSpPr>
          <p:spPr>
            <a:xfrm>
              <a:off x="5634381" y="1195206"/>
              <a:ext cx="2783052" cy="22669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1099" name="Group 1098">
            <a:extLst>
              <a:ext uri="{FF2B5EF4-FFF2-40B4-BE49-F238E27FC236}">
                <a16:creationId xmlns:a16="http://schemas.microsoft.com/office/drawing/2014/main" id="{FBD7DE2E-A712-8D20-AB81-98B70B345F66}"/>
              </a:ext>
            </a:extLst>
          </p:cNvPr>
          <p:cNvGrpSpPr/>
          <p:nvPr/>
        </p:nvGrpSpPr>
        <p:grpSpPr>
          <a:xfrm>
            <a:off x="4965286" y="2912139"/>
            <a:ext cx="996420" cy="564873"/>
            <a:chOff x="4540468" y="1195206"/>
            <a:chExt cx="4887310" cy="4160565"/>
          </a:xfrm>
        </p:grpSpPr>
        <p:sp>
          <p:nvSpPr>
            <p:cNvPr id="1100" name="Rounded Rectangle 1099">
              <a:extLst>
                <a:ext uri="{FF2B5EF4-FFF2-40B4-BE49-F238E27FC236}">
                  <a16:creationId xmlns:a16="http://schemas.microsoft.com/office/drawing/2014/main" id="{24381AA4-83D6-1F5C-794E-1B4294B18538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1" name="Round Same-side Corner of Rectangle 1100">
              <a:extLst>
                <a:ext uri="{FF2B5EF4-FFF2-40B4-BE49-F238E27FC236}">
                  <a16:creationId xmlns:a16="http://schemas.microsoft.com/office/drawing/2014/main" id="{B9BF4432-6FE0-D0D3-DF8C-E1AA670F020E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2" name="TextBox 1101">
              <a:extLst>
                <a:ext uri="{FF2B5EF4-FFF2-40B4-BE49-F238E27FC236}">
                  <a16:creationId xmlns:a16="http://schemas.microsoft.com/office/drawing/2014/main" id="{1BC418E3-78F9-244B-4A0B-C2FEB4F6A45E}"/>
                </a:ext>
              </a:extLst>
            </p:cNvPr>
            <p:cNvSpPr txBox="1"/>
            <p:nvPr/>
          </p:nvSpPr>
          <p:spPr>
            <a:xfrm>
              <a:off x="5634381" y="1195206"/>
              <a:ext cx="2783052" cy="22669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1103" name="Group 1102">
            <a:extLst>
              <a:ext uri="{FF2B5EF4-FFF2-40B4-BE49-F238E27FC236}">
                <a16:creationId xmlns:a16="http://schemas.microsoft.com/office/drawing/2014/main" id="{A78D95A3-290E-2982-6E13-0946ACBCA36E}"/>
              </a:ext>
            </a:extLst>
          </p:cNvPr>
          <p:cNvGrpSpPr/>
          <p:nvPr/>
        </p:nvGrpSpPr>
        <p:grpSpPr>
          <a:xfrm>
            <a:off x="3245726" y="2120279"/>
            <a:ext cx="996420" cy="564873"/>
            <a:chOff x="4540468" y="1195206"/>
            <a:chExt cx="4887310" cy="4160565"/>
          </a:xfrm>
        </p:grpSpPr>
        <p:sp>
          <p:nvSpPr>
            <p:cNvPr id="1104" name="Rounded Rectangle 1103">
              <a:extLst>
                <a:ext uri="{FF2B5EF4-FFF2-40B4-BE49-F238E27FC236}">
                  <a16:creationId xmlns:a16="http://schemas.microsoft.com/office/drawing/2014/main" id="{EA9C7590-2F10-22D7-36CD-1EAA09E617D9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5" name="Round Same-side Corner of Rectangle 1104">
              <a:extLst>
                <a:ext uri="{FF2B5EF4-FFF2-40B4-BE49-F238E27FC236}">
                  <a16:creationId xmlns:a16="http://schemas.microsoft.com/office/drawing/2014/main" id="{5FFEC795-05B5-9187-DB69-FBA9147F06C9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6" name="TextBox 1105">
              <a:extLst>
                <a:ext uri="{FF2B5EF4-FFF2-40B4-BE49-F238E27FC236}">
                  <a16:creationId xmlns:a16="http://schemas.microsoft.com/office/drawing/2014/main" id="{A5412FA3-6C22-03B8-C7E8-1EE12A807CC0}"/>
                </a:ext>
              </a:extLst>
            </p:cNvPr>
            <p:cNvSpPr txBox="1"/>
            <p:nvPr/>
          </p:nvSpPr>
          <p:spPr>
            <a:xfrm>
              <a:off x="5634381" y="1195206"/>
              <a:ext cx="2783052" cy="22669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1107" name="Group 1106">
            <a:extLst>
              <a:ext uri="{FF2B5EF4-FFF2-40B4-BE49-F238E27FC236}">
                <a16:creationId xmlns:a16="http://schemas.microsoft.com/office/drawing/2014/main" id="{44FCADE8-39EF-41D1-6675-2A023F46FD63}"/>
              </a:ext>
            </a:extLst>
          </p:cNvPr>
          <p:cNvGrpSpPr/>
          <p:nvPr/>
        </p:nvGrpSpPr>
        <p:grpSpPr>
          <a:xfrm>
            <a:off x="3253982" y="1325652"/>
            <a:ext cx="996420" cy="564873"/>
            <a:chOff x="4540468" y="1195206"/>
            <a:chExt cx="4887310" cy="4160565"/>
          </a:xfrm>
        </p:grpSpPr>
        <p:sp>
          <p:nvSpPr>
            <p:cNvPr id="1108" name="Rounded Rectangle 1107">
              <a:extLst>
                <a:ext uri="{FF2B5EF4-FFF2-40B4-BE49-F238E27FC236}">
                  <a16:creationId xmlns:a16="http://schemas.microsoft.com/office/drawing/2014/main" id="{1CC682EE-EBCE-DDB2-67D8-A9535203423D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9" name="Round Same-side Corner of Rectangle 1108">
              <a:extLst>
                <a:ext uri="{FF2B5EF4-FFF2-40B4-BE49-F238E27FC236}">
                  <a16:creationId xmlns:a16="http://schemas.microsoft.com/office/drawing/2014/main" id="{43FDE022-3797-FCCC-A59F-F886F75A51C5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0" name="TextBox 1109">
              <a:extLst>
                <a:ext uri="{FF2B5EF4-FFF2-40B4-BE49-F238E27FC236}">
                  <a16:creationId xmlns:a16="http://schemas.microsoft.com/office/drawing/2014/main" id="{C9A6C06F-632A-0135-F6E3-0497B5E9B8C7}"/>
                </a:ext>
              </a:extLst>
            </p:cNvPr>
            <p:cNvSpPr txBox="1"/>
            <p:nvPr/>
          </p:nvSpPr>
          <p:spPr>
            <a:xfrm>
              <a:off x="5634381" y="1195206"/>
              <a:ext cx="2783052" cy="22669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1111" name="Group 1110">
            <a:extLst>
              <a:ext uri="{FF2B5EF4-FFF2-40B4-BE49-F238E27FC236}">
                <a16:creationId xmlns:a16="http://schemas.microsoft.com/office/drawing/2014/main" id="{FF0300AC-EA04-6B07-3CFA-0BF813C14D65}"/>
              </a:ext>
            </a:extLst>
          </p:cNvPr>
          <p:cNvGrpSpPr/>
          <p:nvPr/>
        </p:nvGrpSpPr>
        <p:grpSpPr>
          <a:xfrm>
            <a:off x="8778874" y="2125668"/>
            <a:ext cx="996420" cy="564873"/>
            <a:chOff x="4540468" y="1195206"/>
            <a:chExt cx="4887310" cy="4160565"/>
          </a:xfrm>
        </p:grpSpPr>
        <p:sp>
          <p:nvSpPr>
            <p:cNvPr id="1112" name="Rounded Rectangle 1111">
              <a:extLst>
                <a:ext uri="{FF2B5EF4-FFF2-40B4-BE49-F238E27FC236}">
                  <a16:creationId xmlns:a16="http://schemas.microsoft.com/office/drawing/2014/main" id="{030351F8-EE50-3988-0998-ED034E545F80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3" name="Round Same-side Corner of Rectangle 1112">
              <a:extLst>
                <a:ext uri="{FF2B5EF4-FFF2-40B4-BE49-F238E27FC236}">
                  <a16:creationId xmlns:a16="http://schemas.microsoft.com/office/drawing/2014/main" id="{A5AA1E25-9774-6F5F-ACEA-6FF64DA3E190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4" name="TextBox 1113">
              <a:extLst>
                <a:ext uri="{FF2B5EF4-FFF2-40B4-BE49-F238E27FC236}">
                  <a16:creationId xmlns:a16="http://schemas.microsoft.com/office/drawing/2014/main" id="{820545B3-9137-DF9E-B373-EE926274610C}"/>
                </a:ext>
              </a:extLst>
            </p:cNvPr>
            <p:cNvSpPr txBox="1"/>
            <p:nvPr/>
          </p:nvSpPr>
          <p:spPr>
            <a:xfrm>
              <a:off x="5634381" y="1195206"/>
              <a:ext cx="2783052" cy="22669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1115" name="Group 1114">
            <a:extLst>
              <a:ext uri="{FF2B5EF4-FFF2-40B4-BE49-F238E27FC236}">
                <a16:creationId xmlns:a16="http://schemas.microsoft.com/office/drawing/2014/main" id="{DD6C0620-6446-4D4E-C592-6EFC31D6B273}"/>
              </a:ext>
            </a:extLst>
          </p:cNvPr>
          <p:cNvGrpSpPr/>
          <p:nvPr/>
        </p:nvGrpSpPr>
        <p:grpSpPr>
          <a:xfrm>
            <a:off x="10630284" y="2127132"/>
            <a:ext cx="996420" cy="564873"/>
            <a:chOff x="4540468" y="1195206"/>
            <a:chExt cx="4887310" cy="4160565"/>
          </a:xfrm>
        </p:grpSpPr>
        <p:sp>
          <p:nvSpPr>
            <p:cNvPr id="1116" name="Rounded Rectangle 1115">
              <a:extLst>
                <a:ext uri="{FF2B5EF4-FFF2-40B4-BE49-F238E27FC236}">
                  <a16:creationId xmlns:a16="http://schemas.microsoft.com/office/drawing/2014/main" id="{79181440-4A18-DBD3-594F-78DEC9D1D6D3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7" name="Round Same-side Corner of Rectangle 1116">
              <a:extLst>
                <a:ext uri="{FF2B5EF4-FFF2-40B4-BE49-F238E27FC236}">
                  <a16:creationId xmlns:a16="http://schemas.microsoft.com/office/drawing/2014/main" id="{CF8CE2B6-585A-F49E-3CA9-DA2A633C0F70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8" name="TextBox 1117">
              <a:extLst>
                <a:ext uri="{FF2B5EF4-FFF2-40B4-BE49-F238E27FC236}">
                  <a16:creationId xmlns:a16="http://schemas.microsoft.com/office/drawing/2014/main" id="{A343CF7F-9B87-DF78-6B81-47CC1A7358E6}"/>
                </a:ext>
              </a:extLst>
            </p:cNvPr>
            <p:cNvSpPr txBox="1"/>
            <p:nvPr/>
          </p:nvSpPr>
          <p:spPr>
            <a:xfrm>
              <a:off x="5634381" y="1195206"/>
              <a:ext cx="2783052" cy="22669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2968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30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30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3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30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3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icture 4" descr="Image result for kubernetes icon">
            <a:extLst>
              <a:ext uri="{FF2B5EF4-FFF2-40B4-BE49-F238E27FC236}">
                <a16:creationId xmlns:a16="http://schemas.microsoft.com/office/drawing/2014/main" id="{0337B622-5D44-42D9-A87C-74750063A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638" y="4833583"/>
            <a:ext cx="199072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385C697-EA90-4CDE-94CE-A096D4F2C826}"/>
              </a:ext>
            </a:extLst>
          </p:cNvPr>
          <p:cNvSpPr/>
          <p:nvPr/>
        </p:nvSpPr>
        <p:spPr>
          <a:xfrm>
            <a:off x="1957633" y="376518"/>
            <a:ext cx="8321896" cy="4457064"/>
          </a:xfrm>
          <a:prstGeom prst="roundRect">
            <a:avLst>
              <a:gd name="adj" fmla="val 4063"/>
            </a:avLst>
          </a:prstGeom>
          <a:solidFill>
            <a:schemeClr val="bg2"/>
          </a:solidFill>
          <a:ln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>
              <a:defRPr/>
            </a:pPr>
            <a:endParaRPr lang="en-GB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43731C6-D1F2-4A0E-9595-F9F37ED1989B}"/>
              </a:ext>
            </a:extLst>
          </p:cNvPr>
          <p:cNvGrpSpPr/>
          <p:nvPr/>
        </p:nvGrpSpPr>
        <p:grpSpPr>
          <a:xfrm>
            <a:off x="5644138" y="1163051"/>
            <a:ext cx="689548" cy="592112"/>
            <a:chOff x="6205927" y="3387777"/>
            <a:chExt cx="689548" cy="59211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B762FC2-771D-45FD-8C75-BAFC1AA54ABA}"/>
                </a:ext>
              </a:extLst>
            </p:cNvPr>
            <p:cNvGrpSpPr/>
            <p:nvPr/>
          </p:nvGrpSpPr>
          <p:grpSpPr>
            <a:xfrm>
              <a:off x="6205928" y="3387777"/>
              <a:ext cx="689547" cy="592112"/>
              <a:chOff x="6205928" y="3387777"/>
              <a:chExt cx="689547" cy="592112"/>
            </a:xfrm>
          </p:grpSpPr>
          <p:sp>
            <p:nvSpPr>
              <p:cNvPr id="47" name="Rounded Rectangle 144">
                <a:extLst>
                  <a:ext uri="{FF2B5EF4-FFF2-40B4-BE49-F238E27FC236}">
                    <a16:creationId xmlns:a16="http://schemas.microsoft.com/office/drawing/2014/main" id="{3189B12B-AD38-4251-B397-6CADB0DD3075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7" cy="592112"/>
              </a:xfrm>
              <a:prstGeom prst="roundRect">
                <a:avLst>
                  <a:gd name="adj" fmla="val 9305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46">
                  <a:defRPr/>
                </a:pPr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8" name="Rounded Rectangle 145">
                <a:extLst>
                  <a:ext uri="{FF2B5EF4-FFF2-40B4-BE49-F238E27FC236}">
                    <a16:creationId xmlns:a16="http://schemas.microsoft.com/office/drawing/2014/main" id="{82975C02-5E54-437A-A839-0E57D510A12D}"/>
                  </a:ext>
                </a:extLst>
              </p:cNvPr>
              <p:cNvSpPr/>
              <p:nvPr/>
            </p:nvSpPr>
            <p:spPr>
              <a:xfrm>
                <a:off x="6297742" y="3709441"/>
                <a:ext cx="498423" cy="113675"/>
              </a:xfrm>
              <a:prstGeom prst="roundRect">
                <a:avLst>
                  <a:gd name="adj" fmla="val 2976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46">
                  <a:defRPr/>
                </a:pPr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2572B13C-6B76-4C10-B62F-21704C459428}"/>
                  </a:ext>
                </a:extLst>
              </p:cNvPr>
              <p:cNvCxnSpPr/>
              <p:nvPr/>
            </p:nvCxnSpPr>
            <p:spPr>
              <a:xfrm>
                <a:off x="6402672" y="3886200"/>
                <a:ext cx="288561" cy="0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ound Same-side Corner of Rectangle 147">
                <a:extLst>
                  <a:ext uri="{FF2B5EF4-FFF2-40B4-BE49-F238E27FC236}">
                    <a16:creationId xmlns:a16="http://schemas.microsoft.com/office/drawing/2014/main" id="{0D7773C9-6603-4F77-8693-904A195AA3E8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6" cy="113675"/>
              </a:xfrm>
              <a:prstGeom prst="round2SameRect">
                <a:avLst>
                  <a:gd name="adj1" fmla="val 32292"/>
                  <a:gd name="adj2" fmla="val 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46">
                  <a:defRPr/>
                </a:pPr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53252EB9-8403-48DF-87CB-77D42AB12398}"/>
                  </a:ext>
                </a:extLst>
              </p:cNvPr>
              <p:cNvSpPr/>
              <p:nvPr/>
            </p:nvSpPr>
            <p:spPr>
              <a:xfrm>
                <a:off x="6250897" y="3417758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46">
                  <a:defRPr/>
                </a:pPr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1EEBC41-4096-4C8B-B72D-39549ADC23A1}"/>
                  </a:ext>
                </a:extLst>
              </p:cNvPr>
              <p:cNvSpPr/>
              <p:nvPr/>
            </p:nvSpPr>
            <p:spPr>
              <a:xfrm>
                <a:off x="6319288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46">
                  <a:defRPr/>
                </a:pPr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8F400AC-8BB8-4914-94E2-1525BB371772}"/>
                  </a:ext>
                </a:extLst>
              </p:cNvPr>
              <p:cNvSpPr/>
              <p:nvPr/>
            </p:nvSpPr>
            <p:spPr>
              <a:xfrm>
                <a:off x="6387679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46">
                  <a:defRPr/>
                </a:pPr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902050E-6449-485C-ACDA-2C75CFDEE028}"/>
                </a:ext>
              </a:extLst>
            </p:cNvPr>
            <p:cNvSpPr txBox="1"/>
            <p:nvPr/>
          </p:nvSpPr>
          <p:spPr>
            <a:xfrm>
              <a:off x="6205927" y="3478663"/>
              <a:ext cx="6895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46">
                <a:defRPr/>
              </a:pPr>
              <a:r>
                <a:rPr lang="en-US" sz="1100" dirty="0">
                  <a:solidFill>
                    <a:srgbClr val="44546A"/>
                  </a:solidFill>
                  <a:latin typeface="Calibri" panose="020F0502020204030204"/>
                </a:rPr>
                <a:t>WWW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7AAC97D-75D0-4CF7-8E54-F0C055DECBBB}"/>
              </a:ext>
            </a:extLst>
          </p:cNvPr>
          <p:cNvGrpSpPr/>
          <p:nvPr/>
        </p:nvGrpSpPr>
        <p:grpSpPr>
          <a:xfrm>
            <a:off x="2669306" y="1131239"/>
            <a:ext cx="773967" cy="609367"/>
            <a:chOff x="8176270" y="3458980"/>
            <a:chExt cx="773967" cy="609367"/>
          </a:xfrm>
        </p:grpSpPr>
        <p:sp>
          <p:nvSpPr>
            <p:cNvPr id="34" name="Rounded Rectangle 152">
              <a:extLst>
                <a:ext uri="{FF2B5EF4-FFF2-40B4-BE49-F238E27FC236}">
                  <a16:creationId xmlns:a16="http://schemas.microsoft.com/office/drawing/2014/main" id="{9F571773-B1E7-43FE-A4A8-36359658809D}"/>
                </a:ext>
              </a:extLst>
            </p:cNvPr>
            <p:cNvSpPr/>
            <p:nvPr/>
          </p:nvSpPr>
          <p:spPr>
            <a:xfrm>
              <a:off x="8176270" y="3458980"/>
              <a:ext cx="773967" cy="609367"/>
            </a:xfrm>
            <a:prstGeom prst="roundRect">
              <a:avLst>
                <a:gd name="adj" fmla="val 7038"/>
              </a:avLst>
            </a:prstGeom>
            <a:solidFill>
              <a:srgbClr val="DAE3F3">
                <a:alpha val="57647"/>
              </a:srgb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E121956-6F92-424B-9063-76497F9F0489}"/>
                </a:ext>
              </a:extLst>
            </p:cNvPr>
            <p:cNvCxnSpPr>
              <a:cxnSpLocks/>
            </p:cNvCxnSpPr>
            <p:nvPr/>
          </p:nvCxnSpPr>
          <p:spPr>
            <a:xfrm>
              <a:off x="8255502" y="3808707"/>
              <a:ext cx="0" cy="143102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177274F-BF05-4ADB-9916-4761E871FEA2}"/>
                </a:ext>
              </a:extLst>
            </p:cNvPr>
            <p:cNvCxnSpPr>
              <a:cxnSpLocks/>
            </p:cNvCxnSpPr>
            <p:nvPr/>
          </p:nvCxnSpPr>
          <p:spPr>
            <a:xfrm>
              <a:off x="8325352" y="3741639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571F2E3-96F3-4AED-8827-A44630CDFD28}"/>
                </a:ext>
              </a:extLst>
            </p:cNvPr>
            <p:cNvCxnSpPr>
              <a:cxnSpLocks/>
            </p:cNvCxnSpPr>
            <p:nvPr/>
          </p:nvCxnSpPr>
          <p:spPr>
            <a:xfrm>
              <a:off x="8388601" y="3754232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6D1793D-CF4B-4CD8-8AE8-7732071853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5502" y="3951809"/>
              <a:ext cx="240798" cy="0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E692633-A5D0-4244-984F-0D9F17C17391}"/>
                </a:ext>
              </a:extLst>
            </p:cNvPr>
            <p:cNvCxnSpPr>
              <a:cxnSpLocks/>
            </p:cNvCxnSpPr>
            <p:nvPr/>
          </p:nvCxnSpPr>
          <p:spPr>
            <a:xfrm>
              <a:off x="8452352" y="3616907"/>
              <a:ext cx="0" cy="327191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CB3A543-592B-46AE-BD9C-7FCF4C514B7A}"/>
                </a:ext>
              </a:extLst>
            </p:cNvPr>
            <p:cNvSpPr/>
            <p:nvPr/>
          </p:nvSpPr>
          <p:spPr>
            <a:xfrm>
              <a:off x="8595727" y="3546135"/>
              <a:ext cx="250825" cy="2508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Pie 159">
              <a:extLst>
                <a:ext uri="{FF2B5EF4-FFF2-40B4-BE49-F238E27FC236}">
                  <a16:creationId xmlns:a16="http://schemas.microsoft.com/office/drawing/2014/main" id="{245DA95E-5C40-40FA-AFD8-8C5BD75530F6}"/>
                </a:ext>
              </a:extLst>
            </p:cNvPr>
            <p:cNvSpPr/>
            <p:nvPr/>
          </p:nvSpPr>
          <p:spPr>
            <a:xfrm>
              <a:off x="8595727" y="3551768"/>
              <a:ext cx="248775" cy="248775"/>
            </a:xfrm>
            <a:prstGeom prst="pie">
              <a:avLst>
                <a:gd name="adj1" fmla="val 0"/>
                <a:gd name="adj2" fmla="val 17866447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30B2138-4F73-416E-AC07-1F872FA50D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0271" y="3904783"/>
              <a:ext cx="72523" cy="48373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45DB458-EC6A-4132-8898-4374A30DE7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2795" y="3904783"/>
              <a:ext cx="69849" cy="24186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EB5D5D6-D463-4756-A175-9B396360D0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5503" y="3846851"/>
              <a:ext cx="136366" cy="87254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5CD5C3E-52BA-426F-8901-F73635993FD6}"/>
              </a:ext>
            </a:extLst>
          </p:cNvPr>
          <p:cNvGrpSpPr/>
          <p:nvPr/>
        </p:nvGrpSpPr>
        <p:grpSpPr>
          <a:xfrm>
            <a:off x="3750124" y="3829784"/>
            <a:ext cx="689547" cy="500068"/>
            <a:chOff x="10235609" y="3495364"/>
            <a:chExt cx="875980" cy="598292"/>
          </a:xfrm>
        </p:grpSpPr>
        <p:sp>
          <p:nvSpPr>
            <p:cNvPr id="29" name="Can 164">
              <a:extLst>
                <a:ext uri="{FF2B5EF4-FFF2-40B4-BE49-F238E27FC236}">
                  <a16:creationId xmlns:a16="http://schemas.microsoft.com/office/drawing/2014/main" id="{F71B4D8A-68FA-438B-806D-FFDBD95292CF}"/>
                </a:ext>
              </a:extLst>
            </p:cNvPr>
            <p:cNvSpPr/>
            <p:nvPr/>
          </p:nvSpPr>
          <p:spPr>
            <a:xfrm rot="16200000">
              <a:off x="10452438" y="3404127"/>
              <a:ext cx="442321" cy="875980"/>
            </a:xfrm>
            <a:prstGeom prst="can">
              <a:avLst/>
            </a:prstGeom>
            <a:solidFill>
              <a:srgbClr val="AB794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" name="Trapezium 165">
              <a:extLst>
                <a:ext uri="{FF2B5EF4-FFF2-40B4-BE49-F238E27FC236}">
                  <a16:creationId xmlns:a16="http://schemas.microsoft.com/office/drawing/2014/main" id="{6EAF014C-CA81-4320-92E6-4AEF967BD4E3}"/>
                </a:ext>
              </a:extLst>
            </p:cNvPr>
            <p:cNvSpPr/>
            <p:nvPr/>
          </p:nvSpPr>
          <p:spPr>
            <a:xfrm rot="778225">
              <a:off x="10618076" y="3517106"/>
              <a:ext cx="176494" cy="210365"/>
            </a:xfrm>
            <a:prstGeom prst="trapezoid">
              <a:avLst>
                <a:gd name="adj" fmla="val 15808"/>
              </a:avLst>
            </a:prstGeom>
            <a:solidFill>
              <a:srgbClr val="AB794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1242EA7-AF44-42D3-B871-CD4F37070625}"/>
                </a:ext>
              </a:extLst>
            </p:cNvPr>
            <p:cNvSpPr/>
            <p:nvPr/>
          </p:nvSpPr>
          <p:spPr>
            <a:xfrm rot="329765">
              <a:off x="10563123" y="3689315"/>
              <a:ext cx="228542" cy="66092"/>
            </a:xfrm>
            <a:prstGeom prst="rect">
              <a:avLst/>
            </a:prstGeom>
            <a:solidFill>
              <a:srgbClr val="AB7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43200C7-D61E-47E3-B989-A17A35557030}"/>
                </a:ext>
              </a:extLst>
            </p:cNvPr>
            <p:cNvSpPr/>
            <p:nvPr/>
          </p:nvSpPr>
          <p:spPr>
            <a:xfrm rot="847426">
              <a:off x="10660005" y="3495364"/>
              <a:ext cx="141099" cy="45719"/>
            </a:xfrm>
            <a:prstGeom prst="ellipse">
              <a:avLst/>
            </a:prstGeom>
            <a:solidFill>
              <a:srgbClr val="AB79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C53B278-FD04-49E7-A5D6-C700A1D8F035}"/>
                </a:ext>
              </a:extLst>
            </p:cNvPr>
            <p:cNvSpPr txBox="1"/>
            <p:nvPr/>
          </p:nvSpPr>
          <p:spPr>
            <a:xfrm>
              <a:off x="10418112" y="3651779"/>
              <a:ext cx="624884" cy="441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3" name="Can 19">
            <a:extLst>
              <a:ext uri="{FF2B5EF4-FFF2-40B4-BE49-F238E27FC236}">
                <a16:creationId xmlns:a16="http://schemas.microsoft.com/office/drawing/2014/main" id="{3C6314B8-F319-4586-9C83-035AE61A350A}"/>
              </a:ext>
            </a:extLst>
          </p:cNvPr>
          <p:cNvSpPr/>
          <p:nvPr/>
        </p:nvSpPr>
        <p:spPr>
          <a:xfrm>
            <a:off x="7550354" y="3816806"/>
            <a:ext cx="674558" cy="611796"/>
          </a:xfrm>
          <a:prstGeom prst="can">
            <a:avLst/>
          </a:prstGeom>
          <a:solidFill>
            <a:schemeClr val="bg2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>
              <a:defRPr/>
            </a:pPr>
            <a:r>
              <a:rPr lang="en-US" dirty="0" err="1">
                <a:solidFill>
                  <a:srgbClr val="44546A"/>
                </a:solidFill>
                <a:latin typeface="Calibri" panose="020F0502020204030204"/>
              </a:rPr>
              <a:t>db</a:t>
            </a:r>
            <a:endParaRPr lang="en-US" dirty="0">
              <a:solidFill>
                <a:srgbClr val="44546A"/>
              </a:solidFill>
              <a:latin typeface="Calibri" panose="020F0502020204030204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3BA3292-C3F1-46A3-9F1D-498BDABC0318}"/>
              </a:ext>
            </a:extLst>
          </p:cNvPr>
          <p:cNvGrpSpPr/>
          <p:nvPr/>
        </p:nvGrpSpPr>
        <p:grpSpPr>
          <a:xfrm>
            <a:off x="5698522" y="2597313"/>
            <a:ext cx="535854" cy="528413"/>
            <a:chOff x="6439308" y="3484640"/>
            <a:chExt cx="535854" cy="528413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2ACE49F-A3AF-4BB7-A76D-70674913CF60}"/>
                </a:ext>
              </a:extLst>
            </p:cNvPr>
            <p:cNvSpPr/>
            <p:nvPr/>
          </p:nvSpPr>
          <p:spPr>
            <a:xfrm>
              <a:off x="6663128" y="3694763"/>
              <a:ext cx="111802" cy="111802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79F1B0A-EE95-4AB0-9C1A-B4C8A69FCAE3}"/>
                </a:ext>
              </a:extLst>
            </p:cNvPr>
            <p:cNvCxnSpPr/>
            <p:nvPr/>
          </p:nvCxnSpPr>
          <p:spPr>
            <a:xfrm>
              <a:off x="6719029" y="3505825"/>
              <a:ext cx="0" cy="183629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E4FE8D6-8582-4A8D-BE19-6E73B1A5387E}"/>
                </a:ext>
              </a:extLst>
            </p:cNvPr>
            <p:cNvCxnSpPr>
              <a:cxnSpLocks/>
            </p:cNvCxnSpPr>
            <p:nvPr/>
          </p:nvCxnSpPr>
          <p:spPr>
            <a:xfrm>
              <a:off x="6719029" y="3806565"/>
              <a:ext cx="0" cy="183629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AF37137-EE0C-48D1-AC0E-8385A99596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67436" y="3750665"/>
              <a:ext cx="204708" cy="140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B5D064E-4AC7-4541-B00A-B6261B4C39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5914" y="3750664"/>
              <a:ext cx="189720" cy="1407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F2F739E-56AB-4592-989F-05D87FF4FFB3}"/>
                </a:ext>
              </a:extLst>
            </p:cNvPr>
            <p:cNvCxnSpPr>
              <a:cxnSpLocks/>
              <a:stCxn id="65" idx="1"/>
            </p:cNvCxnSpPr>
            <p:nvPr/>
          </p:nvCxnSpPr>
          <p:spPr>
            <a:xfrm flipH="1" flipV="1">
              <a:off x="6540050" y="3573092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9A1F787-C85F-44B0-B372-A342307C00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58557" y="3789379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38F76F6-92DF-476A-AEE1-C91767A58754}"/>
                </a:ext>
              </a:extLst>
            </p:cNvPr>
            <p:cNvCxnSpPr>
              <a:cxnSpLocks/>
              <a:endCxn id="65" idx="7"/>
            </p:cNvCxnSpPr>
            <p:nvPr/>
          </p:nvCxnSpPr>
          <p:spPr>
            <a:xfrm flipH="1">
              <a:off x="6758557" y="3573092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A748127-F39A-4925-9AD2-7C99F39E85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1864" y="3797624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0DB182C-EB41-4651-B2E2-62EED5C1D967}"/>
                </a:ext>
              </a:extLst>
            </p:cNvPr>
            <p:cNvSpPr/>
            <p:nvPr/>
          </p:nvSpPr>
          <p:spPr>
            <a:xfrm flipV="1">
              <a:off x="6512181" y="3544209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A0BE58D-4ACC-4A09-99A5-39B645CA9A43}"/>
                </a:ext>
              </a:extLst>
            </p:cNvPr>
            <p:cNvSpPr/>
            <p:nvPr/>
          </p:nvSpPr>
          <p:spPr>
            <a:xfrm flipV="1">
              <a:off x="6696169" y="3484640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3D23C2E-50E7-4C8F-B926-6B335A521D90}"/>
                </a:ext>
              </a:extLst>
            </p:cNvPr>
            <p:cNvSpPr/>
            <p:nvPr/>
          </p:nvSpPr>
          <p:spPr>
            <a:xfrm flipV="1">
              <a:off x="6869790" y="3553979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BDE459E-139C-4971-A6FD-08C929048911}"/>
                </a:ext>
              </a:extLst>
            </p:cNvPr>
            <p:cNvSpPr/>
            <p:nvPr/>
          </p:nvSpPr>
          <p:spPr>
            <a:xfrm flipV="1">
              <a:off x="6929443" y="3733591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F2941D2-3F1E-44C0-9800-54CB386BE436}"/>
                </a:ext>
              </a:extLst>
            </p:cNvPr>
            <p:cNvSpPr/>
            <p:nvPr/>
          </p:nvSpPr>
          <p:spPr>
            <a:xfrm flipV="1">
              <a:off x="6869789" y="3898379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5CBFAFD-DC58-4423-A715-6F132BF75CF2}"/>
                </a:ext>
              </a:extLst>
            </p:cNvPr>
            <p:cNvSpPr/>
            <p:nvPr/>
          </p:nvSpPr>
          <p:spPr>
            <a:xfrm flipV="1">
              <a:off x="6696169" y="3967334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DE0F91B-2BFB-45AB-BDAE-302476E8F28A}"/>
                </a:ext>
              </a:extLst>
            </p:cNvPr>
            <p:cNvSpPr/>
            <p:nvPr/>
          </p:nvSpPr>
          <p:spPr>
            <a:xfrm flipV="1">
              <a:off x="6512181" y="3912807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E560806-4291-4DE5-84E7-A0C3E6ECA317}"/>
                </a:ext>
              </a:extLst>
            </p:cNvPr>
            <p:cNvSpPr/>
            <p:nvPr/>
          </p:nvSpPr>
          <p:spPr>
            <a:xfrm flipV="1">
              <a:off x="6439308" y="3725056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FB03C6AD-6C74-4CBB-A60E-2E29EB4B5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976" y="1343806"/>
            <a:ext cx="520429" cy="52042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9664BF7-B98B-42F0-9474-34CEE060F22E}"/>
              </a:ext>
            </a:extLst>
          </p:cNvPr>
          <p:cNvGrpSpPr/>
          <p:nvPr/>
        </p:nvGrpSpPr>
        <p:grpSpPr>
          <a:xfrm>
            <a:off x="2846526" y="2835267"/>
            <a:ext cx="497887" cy="481481"/>
            <a:chOff x="5861893" y="1432760"/>
            <a:chExt cx="497887" cy="481481"/>
          </a:xfrm>
        </p:grpSpPr>
        <p:sp>
          <p:nvSpPr>
            <p:cNvPr id="85" name="Rounded Rectangle 8">
              <a:extLst>
                <a:ext uri="{FF2B5EF4-FFF2-40B4-BE49-F238E27FC236}">
                  <a16:creationId xmlns:a16="http://schemas.microsoft.com/office/drawing/2014/main" id="{73E396F5-3B79-426D-B9F5-8E1E25A9CB5B}"/>
                </a:ext>
              </a:extLst>
            </p:cNvPr>
            <p:cNvSpPr/>
            <p:nvPr/>
          </p:nvSpPr>
          <p:spPr>
            <a:xfrm>
              <a:off x="5861893" y="143276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6" name="Rounded Rectangle 120">
              <a:extLst>
                <a:ext uri="{FF2B5EF4-FFF2-40B4-BE49-F238E27FC236}">
                  <a16:creationId xmlns:a16="http://schemas.microsoft.com/office/drawing/2014/main" id="{B422ED60-1A65-4220-A176-80E497C5A9C3}"/>
                </a:ext>
              </a:extLst>
            </p:cNvPr>
            <p:cNvSpPr/>
            <p:nvPr/>
          </p:nvSpPr>
          <p:spPr>
            <a:xfrm>
              <a:off x="6047721" y="143276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7" name="Rounded Rectangle 121">
              <a:extLst>
                <a:ext uri="{FF2B5EF4-FFF2-40B4-BE49-F238E27FC236}">
                  <a16:creationId xmlns:a16="http://schemas.microsoft.com/office/drawing/2014/main" id="{4BD9A30A-3D0B-4701-981B-92B68CC69356}"/>
                </a:ext>
              </a:extLst>
            </p:cNvPr>
            <p:cNvSpPr/>
            <p:nvPr/>
          </p:nvSpPr>
          <p:spPr>
            <a:xfrm>
              <a:off x="6233549" y="143276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8" name="Rounded Rectangle 122">
              <a:extLst>
                <a:ext uri="{FF2B5EF4-FFF2-40B4-BE49-F238E27FC236}">
                  <a16:creationId xmlns:a16="http://schemas.microsoft.com/office/drawing/2014/main" id="{C7772A80-B943-4D22-8379-F80C28C2B0A2}"/>
                </a:ext>
              </a:extLst>
            </p:cNvPr>
            <p:cNvSpPr/>
            <p:nvPr/>
          </p:nvSpPr>
          <p:spPr>
            <a:xfrm>
              <a:off x="5861893" y="1610385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9" name="Rounded Rectangle 123">
              <a:extLst>
                <a:ext uri="{FF2B5EF4-FFF2-40B4-BE49-F238E27FC236}">
                  <a16:creationId xmlns:a16="http://schemas.microsoft.com/office/drawing/2014/main" id="{E1F0550A-9ABE-4D6D-BFAE-E4FF975914E6}"/>
                </a:ext>
              </a:extLst>
            </p:cNvPr>
            <p:cNvSpPr/>
            <p:nvPr/>
          </p:nvSpPr>
          <p:spPr>
            <a:xfrm>
              <a:off x="6047721" y="1610385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0" name="Rounded Rectangle 124">
              <a:extLst>
                <a:ext uri="{FF2B5EF4-FFF2-40B4-BE49-F238E27FC236}">
                  <a16:creationId xmlns:a16="http://schemas.microsoft.com/office/drawing/2014/main" id="{8092ABA3-0D0E-4F1D-A471-382C60E1646A}"/>
                </a:ext>
              </a:extLst>
            </p:cNvPr>
            <p:cNvSpPr/>
            <p:nvPr/>
          </p:nvSpPr>
          <p:spPr>
            <a:xfrm>
              <a:off x="6233549" y="1610385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1" name="Rounded Rectangle 125">
              <a:extLst>
                <a:ext uri="{FF2B5EF4-FFF2-40B4-BE49-F238E27FC236}">
                  <a16:creationId xmlns:a16="http://schemas.microsoft.com/office/drawing/2014/main" id="{D6F4D020-F351-48B8-A72E-F50B09421E60}"/>
                </a:ext>
              </a:extLst>
            </p:cNvPr>
            <p:cNvSpPr/>
            <p:nvPr/>
          </p:nvSpPr>
          <p:spPr>
            <a:xfrm>
              <a:off x="5861893" y="178801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2" name="Rounded Rectangle 126">
              <a:extLst>
                <a:ext uri="{FF2B5EF4-FFF2-40B4-BE49-F238E27FC236}">
                  <a16:creationId xmlns:a16="http://schemas.microsoft.com/office/drawing/2014/main" id="{01F8EBBD-B6C4-47F5-8116-273C8381D8D8}"/>
                </a:ext>
              </a:extLst>
            </p:cNvPr>
            <p:cNvSpPr/>
            <p:nvPr/>
          </p:nvSpPr>
          <p:spPr>
            <a:xfrm>
              <a:off x="6047721" y="178801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3" name="Rounded Rectangle 127">
              <a:extLst>
                <a:ext uri="{FF2B5EF4-FFF2-40B4-BE49-F238E27FC236}">
                  <a16:creationId xmlns:a16="http://schemas.microsoft.com/office/drawing/2014/main" id="{F1392E24-F251-45CC-AFCD-698FD868CA09}"/>
                </a:ext>
              </a:extLst>
            </p:cNvPr>
            <p:cNvSpPr/>
            <p:nvPr/>
          </p:nvSpPr>
          <p:spPr>
            <a:xfrm>
              <a:off x="6233549" y="178801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5A4A858-6962-4123-A58B-07F176C0785A}"/>
              </a:ext>
            </a:extLst>
          </p:cNvPr>
          <p:cNvGrpSpPr/>
          <p:nvPr/>
        </p:nvGrpSpPr>
        <p:grpSpPr>
          <a:xfrm>
            <a:off x="8797901" y="2410502"/>
            <a:ext cx="497887" cy="481481"/>
            <a:chOff x="5997337" y="2014037"/>
            <a:chExt cx="497887" cy="481481"/>
          </a:xfrm>
        </p:grpSpPr>
        <p:sp>
          <p:nvSpPr>
            <p:cNvPr id="148" name="Rounded Rectangle 132">
              <a:extLst>
                <a:ext uri="{FF2B5EF4-FFF2-40B4-BE49-F238E27FC236}">
                  <a16:creationId xmlns:a16="http://schemas.microsoft.com/office/drawing/2014/main" id="{FD3A5740-2570-4DA6-ABC9-66C8C32616C8}"/>
                </a:ext>
              </a:extLst>
            </p:cNvPr>
            <p:cNvSpPr/>
            <p:nvPr/>
          </p:nvSpPr>
          <p:spPr>
            <a:xfrm>
              <a:off x="5997337" y="2014037"/>
              <a:ext cx="126231" cy="126231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9" name="Rounded Rectangle 133">
              <a:extLst>
                <a:ext uri="{FF2B5EF4-FFF2-40B4-BE49-F238E27FC236}">
                  <a16:creationId xmlns:a16="http://schemas.microsoft.com/office/drawing/2014/main" id="{B62941E3-49C0-49E3-A255-3F0B5EBA1197}"/>
                </a:ext>
              </a:extLst>
            </p:cNvPr>
            <p:cNvSpPr/>
            <p:nvPr/>
          </p:nvSpPr>
          <p:spPr>
            <a:xfrm>
              <a:off x="6183165" y="2014037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0" name="Rounded Rectangle 134">
              <a:extLst>
                <a:ext uri="{FF2B5EF4-FFF2-40B4-BE49-F238E27FC236}">
                  <a16:creationId xmlns:a16="http://schemas.microsoft.com/office/drawing/2014/main" id="{A2CD2527-EEBA-4638-8FF9-B0753DFD9FDD}"/>
                </a:ext>
              </a:extLst>
            </p:cNvPr>
            <p:cNvSpPr/>
            <p:nvPr/>
          </p:nvSpPr>
          <p:spPr>
            <a:xfrm>
              <a:off x="6368993" y="2014037"/>
              <a:ext cx="126231" cy="126231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1" name="Rounded Rectangle 135">
              <a:extLst>
                <a:ext uri="{FF2B5EF4-FFF2-40B4-BE49-F238E27FC236}">
                  <a16:creationId xmlns:a16="http://schemas.microsoft.com/office/drawing/2014/main" id="{1F2169A8-06BA-435E-B633-9A283AF2E138}"/>
                </a:ext>
              </a:extLst>
            </p:cNvPr>
            <p:cNvSpPr/>
            <p:nvPr/>
          </p:nvSpPr>
          <p:spPr>
            <a:xfrm>
              <a:off x="5997337" y="2191662"/>
              <a:ext cx="126231" cy="126231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2" name="Rounded Rectangle 136">
              <a:extLst>
                <a:ext uri="{FF2B5EF4-FFF2-40B4-BE49-F238E27FC236}">
                  <a16:creationId xmlns:a16="http://schemas.microsoft.com/office/drawing/2014/main" id="{BED3DF19-9845-427C-94CC-A2DDF36444E2}"/>
                </a:ext>
              </a:extLst>
            </p:cNvPr>
            <p:cNvSpPr/>
            <p:nvPr/>
          </p:nvSpPr>
          <p:spPr>
            <a:xfrm>
              <a:off x="6183165" y="2191662"/>
              <a:ext cx="126231" cy="12623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3" name="Rounded Rectangle 137">
              <a:extLst>
                <a:ext uri="{FF2B5EF4-FFF2-40B4-BE49-F238E27FC236}">
                  <a16:creationId xmlns:a16="http://schemas.microsoft.com/office/drawing/2014/main" id="{CCC5E30F-C059-439B-B4F1-B0D62F3AB4A8}"/>
                </a:ext>
              </a:extLst>
            </p:cNvPr>
            <p:cNvSpPr/>
            <p:nvPr/>
          </p:nvSpPr>
          <p:spPr>
            <a:xfrm>
              <a:off x="6368993" y="2191662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4" name="Rounded Rectangle 138">
              <a:extLst>
                <a:ext uri="{FF2B5EF4-FFF2-40B4-BE49-F238E27FC236}">
                  <a16:creationId xmlns:a16="http://schemas.microsoft.com/office/drawing/2014/main" id="{02B9A69C-2B45-4642-89FE-9CB771CE20E8}"/>
                </a:ext>
              </a:extLst>
            </p:cNvPr>
            <p:cNvSpPr/>
            <p:nvPr/>
          </p:nvSpPr>
          <p:spPr>
            <a:xfrm>
              <a:off x="5997337" y="2369287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5" name="Rounded Rectangle 139">
              <a:extLst>
                <a:ext uri="{FF2B5EF4-FFF2-40B4-BE49-F238E27FC236}">
                  <a16:creationId xmlns:a16="http://schemas.microsoft.com/office/drawing/2014/main" id="{A274187D-8125-477D-95A4-8BA8B8EE8AF0}"/>
                </a:ext>
              </a:extLst>
            </p:cNvPr>
            <p:cNvSpPr/>
            <p:nvPr/>
          </p:nvSpPr>
          <p:spPr>
            <a:xfrm>
              <a:off x="6183165" y="2369287"/>
              <a:ext cx="126231" cy="126231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6" name="Rounded Rectangle 140">
              <a:extLst>
                <a:ext uri="{FF2B5EF4-FFF2-40B4-BE49-F238E27FC236}">
                  <a16:creationId xmlns:a16="http://schemas.microsoft.com/office/drawing/2014/main" id="{6D97483C-A824-4199-890A-D9B69DED47E5}"/>
                </a:ext>
              </a:extLst>
            </p:cNvPr>
            <p:cNvSpPr/>
            <p:nvPr/>
          </p:nvSpPr>
          <p:spPr>
            <a:xfrm>
              <a:off x="6368993" y="2369287"/>
              <a:ext cx="126231" cy="126231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CB0C747-9C79-4997-816C-C79CF559C795}"/>
              </a:ext>
            </a:extLst>
          </p:cNvPr>
          <p:cNvGrpSpPr/>
          <p:nvPr/>
        </p:nvGrpSpPr>
        <p:grpSpPr>
          <a:xfrm>
            <a:off x="5315676" y="330514"/>
            <a:ext cx="1530801" cy="379906"/>
            <a:chOff x="5315675" y="330513"/>
            <a:chExt cx="1530801" cy="379906"/>
          </a:xfrm>
        </p:grpSpPr>
        <p:sp>
          <p:nvSpPr>
            <p:cNvPr id="4" name="Rectangle: Top Corners Rounded 3">
              <a:extLst>
                <a:ext uri="{FF2B5EF4-FFF2-40B4-BE49-F238E27FC236}">
                  <a16:creationId xmlns:a16="http://schemas.microsoft.com/office/drawing/2014/main" id="{AC8BB8E1-9ADE-4DBC-9069-53F88549ACC3}"/>
                </a:ext>
              </a:extLst>
            </p:cNvPr>
            <p:cNvSpPr/>
            <p:nvPr/>
          </p:nvSpPr>
          <p:spPr>
            <a:xfrm rot="10800000">
              <a:off x="5315675" y="372930"/>
              <a:ext cx="1530801" cy="337489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GB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B3D87E-84E6-4986-8FBE-84AD1990DB37}"/>
                </a:ext>
              </a:extLst>
            </p:cNvPr>
            <p:cNvSpPr txBox="1"/>
            <p:nvPr/>
          </p:nvSpPr>
          <p:spPr>
            <a:xfrm>
              <a:off x="5315676" y="330513"/>
              <a:ext cx="153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46">
                <a:defRPr/>
              </a:pPr>
              <a:r>
                <a:rPr lang="en-GB" dirty="0">
                  <a:solidFill>
                    <a:prstClr val="white"/>
                  </a:solidFill>
                  <a:latin typeface="Calibri" panose="020F0502020204030204"/>
                </a:rPr>
                <a:t>App</a:t>
              </a:r>
            </a:p>
          </p:txBody>
        </p:sp>
      </p:grpSp>
      <p:pic>
        <p:nvPicPr>
          <p:cNvPr id="171" name="Picture 170">
            <a:extLst>
              <a:ext uri="{FF2B5EF4-FFF2-40B4-BE49-F238E27FC236}">
                <a16:creationId xmlns:a16="http://schemas.microsoft.com/office/drawing/2014/main" id="{AFA77A7F-B66B-40FE-AC99-77D3EF4DC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1694053" flipV="1">
            <a:off x="5488357" y="3869818"/>
            <a:ext cx="538284" cy="53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94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icture 4" descr="Image result for kubernetes icon">
            <a:extLst>
              <a:ext uri="{FF2B5EF4-FFF2-40B4-BE49-F238E27FC236}">
                <a16:creationId xmlns:a16="http://schemas.microsoft.com/office/drawing/2014/main" id="{0337B622-5D44-42D9-A87C-74750063A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638" y="4833583"/>
            <a:ext cx="199072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385C697-EA90-4CDE-94CE-A096D4F2C826}"/>
              </a:ext>
            </a:extLst>
          </p:cNvPr>
          <p:cNvSpPr/>
          <p:nvPr/>
        </p:nvSpPr>
        <p:spPr>
          <a:xfrm>
            <a:off x="1957633" y="376518"/>
            <a:ext cx="8321896" cy="4457064"/>
          </a:xfrm>
          <a:prstGeom prst="roundRect">
            <a:avLst>
              <a:gd name="adj" fmla="val 4063"/>
            </a:avLst>
          </a:prstGeom>
          <a:solidFill>
            <a:schemeClr val="bg2"/>
          </a:solidFill>
          <a:ln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>
              <a:defRPr/>
            </a:pPr>
            <a:endParaRPr lang="en-GB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43731C6-D1F2-4A0E-9595-F9F37ED1989B}"/>
              </a:ext>
            </a:extLst>
          </p:cNvPr>
          <p:cNvGrpSpPr/>
          <p:nvPr/>
        </p:nvGrpSpPr>
        <p:grpSpPr>
          <a:xfrm>
            <a:off x="5644138" y="1163051"/>
            <a:ext cx="689548" cy="592112"/>
            <a:chOff x="6205927" y="3387777"/>
            <a:chExt cx="689548" cy="59211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B762FC2-771D-45FD-8C75-BAFC1AA54ABA}"/>
                </a:ext>
              </a:extLst>
            </p:cNvPr>
            <p:cNvGrpSpPr/>
            <p:nvPr/>
          </p:nvGrpSpPr>
          <p:grpSpPr>
            <a:xfrm>
              <a:off x="6205928" y="3387777"/>
              <a:ext cx="689547" cy="592112"/>
              <a:chOff x="6205928" y="3387777"/>
              <a:chExt cx="689547" cy="592112"/>
            </a:xfrm>
          </p:grpSpPr>
          <p:sp>
            <p:nvSpPr>
              <p:cNvPr id="47" name="Rounded Rectangle 144">
                <a:extLst>
                  <a:ext uri="{FF2B5EF4-FFF2-40B4-BE49-F238E27FC236}">
                    <a16:creationId xmlns:a16="http://schemas.microsoft.com/office/drawing/2014/main" id="{3189B12B-AD38-4251-B397-6CADB0DD3075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7" cy="592112"/>
              </a:xfrm>
              <a:prstGeom prst="roundRect">
                <a:avLst>
                  <a:gd name="adj" fmla="val 9305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46">
                  <a:defRPr/>
                </a:pPr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8" name="Rounded Rectangle 145">
                <a:extLst>
                  <a:ext uri="{FF2B5EF4-FFF2-40B4-BE49-F238E27FC236}">
                    <a16:creationId xmlns:a16="http://schemas.microsoft.com/office/drawing/2014/main" id="{82975C02-5E54-437A-A839-0E57D510A12D}"/>
                  </a:ext>
                </a:extLst>
              </p:cNvPr>
              <p:cNvSpPr/>
              <p:nvPr/>
            </p:nvSpPr>
            <p:spPr>
              <a:xfrm>
                <a:off x="6297742" y="3709441"/>
                <a:ext cx="498423" cy="113675"/>
              </a:xfrm>
              <a:prstGeom prst="roundRect">
                <a:avLst>
                  <a:gd name="adj" fmla="val 2976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46">
                  <a:defRPr/>
                </a:pPr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2572B13C-6B76-4C10-B62F-21704C459428}"/>
                  </a:ext>
                </a:extLst>
              </p:cNvPr>
              <p:cNvCxnSpPr/>
              <p:nvPr/>
            </p:nvCxnSpPr>
            <p:spPr>
              <a:xfrm>
                <a:off x="6402672" y="3886200"/>
                <a:ext cx="288561" cy="0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ound Same-side Corner of Rectangle 147">
                <a:extLst>
                  <a:ext uri="{FF2B5EF4-FFF2-40B4-BE49-F238E27FC236}">
                    <a16:creationId xmlns:a16="http://schemas.microsoft.com/office/drawing/2014/main" id="{0D7773C9-6603-4F77-8693-904A195AA3E8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6" cy="113675"/>
              </a:xfrm>
              <a:prstGeom prst="round2SameRect">
                <a:avLst>
                  <a:gd name="adj1" fmla="val 32292"/>
                  <a:gd name="adj2" fmla="val 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46">
                  <a:defRPr/>
                </a:pPr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53252EB9-8403-48DF-87CB-77D42AB12398}"/>
                  </a:ext>
                </a:extLst>
              </p:cNvPr>
              <p:cNvSpPr/>
              <p:nvPr/>
            </p:nvSpPr>
            <p:spPr>
              <a:xfrm>
                <a:off x="6250897" y="3417758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46">
                  <a:defRPr/>
                </a:pPr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1EEBC41-4096-4C8B-B72D-39549ADC23A1}"/>
                  </a:ext>
                </a:extLst>
              </p:cNvPr>
              <p:cNvSpPr/>
              <p:nvPr/>
            </p:nvSpPr>
            <p:spPr>
              <a:xfrm>
                <a:off x="6319288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46">
                  <a:defRPr/>
                </a:pPr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8F400AC-8BB8-4914-94E2-1525BB371772}"/>
                  </a:ext>
                </a:extLst>
              </p:cNvPr>
              <p:cNvSpPr/>
              <p:nvPr/>
            </p:nvSpPr>
            <p:spPr>
              <a:xfrm>
                <a:off x="6387679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46">
                  <a:defRPr/>
                </a:pPr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902050E-6449-485C-ACDA-2C75CFDEE028}"/>
                </a:ext>
              </a:extLst>
            </p:cNvPr>
            <p:cNvSpPr txBox="1"/>
            <p:nvPr/>
          </p:nvSpPr>
          <p:spPr>
            <a:xfrm>
              <a:off x="6205927" y="3478663"/>
              <a:ext cx="6895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46">
                <a:defRPr/>
              </a:pPr>
              <a:r>
                <a:rPr lang="en-US" sz="1100" dirty="0">
                  <a:solidFill>
                    <a:srgbClr val="44546A"/>
                  </a:solidFill>
                  <a:latin typeface="Calibri" panose="020F0502020204030204"/>
                </a:rPr>
                <a:t>WWW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7AAC97D-75D0-4CF7-8E54-F0C055DECBBB}"/>
              </a:ext>
            </a:extLst>
          </p:cNvPr>
          <p:cNvGrpSpPr/>
          <p:nvPr/>
        </p:nvGrpSpPr>
        <p:grpSpPr>
          <a:xfrm>
            <a:off x="2669306" y="1131239"/>
            <a:ext cx="773967" cy="609367"/>
            <a:chOff x="8176270" y="3458980"/>
            <a:chExt cx="773967" cy="609367"/>
          </a:xfrm>
        </p:grpSpPr>
        <p:sp>
          <p:nvSpPr>
            <p:cNvPr id="34" name="Rounded Rectangle 152">
              <a:extLst>
                <a:ext uri="{FF2B5EF4-FFF2-40B4-BE49-F238E27FC236}">
                  <a16:creationId xmlns:a16="http://schemas.microsoft.com/office/drawing/2014/main" id="{9F571773-B1E7-43FE-A4A8-36359658809D}"/>
                </a:ext>
              </a:extLst>
            </p:cNvPr>
            <p:cNvSpPr/>
            <p:nvPr/>
          </p:nvSpPr>
          <p:spPr>
            <a:xfrm>
              <a:off x="8176270" y="3458980"/>
              <a:ext cx="773967" cy="609367"/>
            </a:xfrm>
            <a:prstGeom prst="roundRect">
              <a:avLst>
                <a:gd name="adj" fmla="val 7038"/>
              </a:avLst>
            </a:prstGeom>
            <a:solidFill>
              <a:srgbClr val="DAE3F3">
                <a:alpha val="57647"/>
              </a:srgb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E121956-6F92-424B-9063-76497F9F0489}"/>
                </a:ext>
              </a:extLst>
            </p:cNvPr>
            <p:cNvCxnSpPr>
              <a:cxnSpLocks/>
            </p:cNvCxnSpPr>
            <p:nvPr/>
          </p:nvCxnSpPr>
          <p:spPr>
            <a:xfrm>
              <a:off x="8255502" y="3808707"/>
              <a:ext cx="0" cy="143102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177274F-BF05-4ADB-9916-4761E871FEA2}"/>
                </a:ext>
              </a:extLst>
            </p:cNvPr>
            <p:cNvCxnSpPr>
              <a:cxnSpLocks/>
            </p:cNvCxnSpPr>
            <p:nvPr/>
          </p:nvCxnSpPr>
          <p:spPr>
            <a:xfrm>
              <a:off x="8325352" y="3741639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571F2E3-96F3-4AED-8827-A44630CDFD28}"/>
                </a:ext>
              </a:extLst>
            </p:cNvPr>
            <p:cNvCxnSpPr>
              <a:cxnSpLocks/>
            </p:cNvCxnSpPr>
            <p:nvPr/>
          </p:nvCxnSpPr>
          <p:spPr>
            <a:xfrm>
              <a:off x="8388601" y="3754232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6D1793D-CF4B-4CD8-8AE8-7732071853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5502" y="3951809"/>
              <a:ext cx="240798" cy="0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E692633-A5D0-4244-984F-0D9F17C17391}"/>
                </a:ext>
              </a:extLst>
            </p:cNvPr>
            <p:cNvCxnSpPr>
              <a:cxnSpLocks/>
            </p:cNvCxnSpPr>
            <p:nvPr/>
          </p:nvCxnSpPr>
          <p:spPr>
            <a:xfrm>
              <a:off x="8452352" y="3616907"/>
              <a:ext cx="0" cy="327191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CB3A543-592B-46AE-BD9C-7FCF4C514B7A}"/>
                </a:ext>
              </a:extLst>
            </p:cNvPr>
            <p:cNvSpPr/>
            <p:nvPr/>
          </p:nvSpPr>
          <p:spPr>
            <a:xfrm>
              <a:off x="8595727" y="3546135"/>
              <a:ext cx="250825" cy="2508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Pie 159">
              <a:extLst>
                <a:ext uri="{FF2B5EF4-FFF2-40B4-BE49-F238E27FC236}">
                  <a16:creationId xmlns:a16="http://schemas.microsoft.com/office/drawing/2014/main" id="{245DA95E-5C40-40FA-AFD8-8C5BD75530F6}"/>
                </a:ext>
              </a:extLst>
            </p:cNvPr>
            <p:cNvSpPr/>
            <p:nvPr/>
          </p:nvSpPr>
          <p:spPr>
            <a:xfrm>
              <a:off x="8595727" y="3551768"/>
              <a:ext cx="248775" cy="248775"/>
            </a:xfrm>
            <a:prstGeom prst="pie">
              <a:avLst>
                <a:gd name="adj1" fmla="val 0"/>
                <a:gd name="adj2" fmla="val 17866447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30B2138-4F73-416E-AC07-1F872FA50D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0271" y="3904783"/>
              <a:ext cx="72523" cy="48373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45DB458-EC6A-4132-8898-4374A30DE7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2795" y="3904783"/>
              <a:ext cx="69849" cy="24186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EB5D5D6-D463-4756-A175-9B396360D0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5503" y="3846851"/>
              <a:ext cx="136366" cy="87254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5CD5C3E-52BA-426F-8901-F73635993FD6}"/>
              </a:ext>
            </a:extLst>
          </p:cNvPr>
          <p:cNvGrpSpPr/>
          <p:nvPr/>
        </p:nvGrpSpPr>
        <p:grpSpPr>
          <a:xfrm>
            <a:off x="3750124" y="3829784"/>
            <a:ext cx="689547" cy="500068"/>
            <a:chOff x="10235609" y="3495364"/>
            <a:chExt cx="875980" cy="598292"/>
          </a:xfrm>
        </p:grpSpPr>
        <p:sp>
          <p:nvSpPr>
            <p:cNvPr id="29" name="Can 164">
              <a:extLst>
                <a:ext uri="{FF2B5EF4-FFF2-40B4-BE49-F238E27FC236}">
                  <a16:creationId xmlns:a16="http://schemas.microsoft.com/office/drawing/2014/main" id="{F71B4D8A-68FA-438B-806D-FFDBD95292CF}"/>
                </a:ext>
              </a:extLst>
            </p:cNvPr>
            <p:cNvSpPr/>
            <p:nvPr/>
          </p:nvSpPr>
          <p:spPr>
            <a:xfrm rot="16200000">
              <a:off x="10452438" y="3404127"/>
              <a:ext cx="442321" cy="875980"/>
            </a:xfrm>
            <a:prstGeom prst="can">
              <a:avLst/>
            </a:prstGeom>
            <a:solidFill>
              <a:srgbClr val="AB794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" name="Trapezium 165">
              <a:extLst>
                <a:ext uri="{FF2B5EF4-FFF2-40B4-BE49-F238E27FC236}">
                  <a16:creationId xmlns:a16="http://schemas.microsoft.com/office/drawing/2014/main" id="{6EAF014C-CA81-4320-92E6-4AEF967BD4E3}"/>
                </a:ext>
              </a:extLst>
            </p:cNvPr>
            <p:cNvSpPr/>
            <p:nvPr/>
          </p:nvSpPr>
          <p:spPr>
            <a:xfrm rot="778225">
              <a:off x="10618076" y="3517106"/>
              <a:ext cx="176494" cy="210365"/>
            </a:xfrm>
            <a:prstGeom prst="trapezoid">
              <a:avLst>
                <a:gd name="adj" fmla="val 15808"/>
              </a:avLst>
            </a:prstGeom>
            <a:solidFill>
              <a:srgbClr val="AB794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1242EA7-AF44-42D3-B871-CD4F37070625}"/>
                </a:ext>
              </a:extLst>
            </p:cNvPr>
            <p:cNvSpPr/>
            <p:nvPr/>
          </p:nvSpPr>
          <p:spPr>
            <a:xfrm rot="329765">
              <a:off x="10563123" y="3689315"/>
              <a:ext cx="228542" cy="66092"/>
            </a:xfrm>
            <a:prstGeom prst="rect">
              <a:avLst/>
            </a:prstGeom>
            <a:solidFill>
              <a:srgbClr val="AB7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43200C7-D61E-47E3-B989-A17A35557030}"/>
                </a:ext>
              </a:extLst>
            </p:cNvPr>
            <p:cNvSpPr/>
            <p:nvPr/>
          </p:nvSpPr>
          <p:spPr>
            <a:xfrm rot="847426">
              <a:off x="10660005" y="3495364"/>
              <a:ext cx="141099" cy="45719"/>
            </a:xfrm>
            <a:prstGeom prst="ellipse">
              <a:avLst/>
            </a:prstGeom>
            <a:solidFill>
              <a:srgbClr val="AB79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C53B278-FD04-49E7-A5D6-C700A1D8F035}"/>
                </a:ext>
              </a:extLst>
            </p:cNvPr>
            <p:cNvSpPr txBox="1"/>
            <p:nvPr/>
          </p:nvSpPr>
          <p:spPr>
            <a:xfrm>
              <a:off x="10418112" y="3651779"/>
              <a:ext cx="624884" cy="441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3" name="Can 19">
            <a:extLst>
              <a:ext uri="{FF2B5EF4-FFF2-40B4-BE49-F238E27FC236}">
                <a16:creationId xmlns:a16="http://schemas.microsoft.com/office/drawing/2014/main" id="{3C6314B8-F319-4586-9C83-035AE61A350A}"/>
              </a:ext>
            </a:extLst>
          </p:cNvPr>
          <p:cNvSpPr/>
          <p:nvPr/>
        </p:nvSpPr>
        <p:spPr>
          <a:xfrm>
            <a:off x="7550354" y="3816806"/>
            <a:ext cx="674558" cy="611796"/>
          </a:xfrm>
          <a:prstGeom prst="can">
            <a:avLst/>
          </a:prstGeom>
          <a:solidFill>
            <a:schemeClr val="bg2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>
              <a:defRPr/>
            </a:pPr>
            <a:r>
              <a:rPr lang="en-US" dirty="0" err="1">
                <a:solidFill>
                  <a:srgbClr val="44546A"/>
                </a:solidFill>
                <a:latin typeface="Calibri" panose="020F0502020204030204"/>
              </a:rPr>
              <a:t>db</a:t>
            </a:r>
            <a:endParaRPr lang="en-US" dirty="0">
              <a:solidFill>
                <a:srgbClr val="44546A"/>
              </a:solidFill>
              <a:latin typeface="Calibri" panose="020F0502020204030204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3BA3292-C3F1-46A3-9F1D-498BDABC0318}"/>
              </a:ext>
            </a:extLst>
          </p:cNvPr>
          <p:cNvGrpSpPr/>
          <p:nvPr/>
        </p:nvGrpSpPr>
        <p:grpSpPr>
          <a:xfrm>
            <a:off x="5698522" y="2597313"/>
            <a:ext cx="535854" cy="528413"/>
            <a:chOff x="6439308" y="3484640"/>
            <a:chExt cx="535854" cy="528413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2ACE49F-A3AF-4BB7-A76D-70674913CF60}"/>
                </a:ext>
              </a:extLst>
            </p:cNvPr>
            <p:cNvSpPr/>
            <p:nvPr/>
          </p:nvSpPr>
          <p:spPr>
            <a:xfrm>
              <a:off x="6663128" y="3694763"/>
              <a:ext cx="111802" cy="111802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79F1B0A-EE95-4AB0-9C1A-B4C8A69FCAE3}"/>
                </a:ext>
              </a:extLst>
            </p:cNvPr>
            <p:cNvCxnSpPr/>
            <p:nvPr/>
          </p:nvCxnSpPr>
          <p:spPr>
            <a:xfrm>
              <a:off x="6719029" y="3505825"/>
              <a:ext cx="0" cy="183629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E4FE8D6-8582-4A8D-BE19-6E73B1A5387E}"/>
                </a:ext>
              </a:extLst>
            </p:cNvPr>
            <p:cNvCxnSpPr>
              <a:cxnSpLocks/>
            </p:cNvCxnSpPr>
            <p:nvPr/>
          </p:nvCxnSpPr>
          <p:spPr>
            <a:xfrm>
              <a:off x="6719029" y="3806565"/>
              <a:ext cx="0" cy="183629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AF37137-EE0C-48D1-AC0E-8385A99596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67436" y="3750665"/>
              <a:ext cx="204708" cy="140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B5D064E-4AC7-4541-B00A-B6261B4C39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5914" y="3750664"/>
              <a:ext cx="189720" cy="1407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F2F739E-56AB-4592-989F-05D87FF4FFB3}"/>
                </a:ext>
              </a:extLst>
            </p:cNvPr>
            <p:cNvCxnSpPr>
              <a:cxnSpLocks/>
              <a:stCxn id="65" idx="1"/>
            </p:cNvCxnSpPr>
            <p:nvPr/>
          </p:nvCxnSpPr>
          <p:spPr>
            <a:xfrm flipH="1" flipV="1">
              <a:off x="6540050" y="3573092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9A1F787-C85F-44B0-B372-A342307C00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58557" y="3789379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38F76F6-92DF-476A-AEE1-C91767A58754}"/>
                </a:ext>
              </a:extLst>
            </p:cNvPr>
            <p:cNvCxnSpPr>
              <a:cxnSpLocks/>
              <a:endCxn id="65" idx="7"/>
            </p:cNvCxnSpPr>
            <p:nvPr/>
          </p:nvCxnSpPr>
          <p:spPr>
            <a:xfrm flipH="1">
              <a:off x="6758557" y="3573092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A748127-F39A-4925-9AD2-7C99F39E85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1864" y="3797624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0DB182C-EB41-4651-B2E2-62EED5C1D967}"/>
                </a:ext>
              </a:extLst>
            </p:cNvPr>
            <p:cNvSpPr/>
            <p:nvPr/>
          </p:nvSpPr>
          <p:spPr>
            <a:xfrm flipV="1">
              <a:off x="6512181" y="3544209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A0BE58D-4ACC-4A09-99A5-39B645CA9A43}"/>
                </a:ext>
              </a:extLst>
            </p:cNvPr>
            <p:cNvSpPr/>
            <p:nvPr/>
          </p:nvSpPr>
          <p:spPr>
            <a:xfrm flipV="1">
              <a:off x="6696169" y="3484640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3D23C2E-50E7-4C8F-B926-6B335A521D90}"/>
                </a:ext>
              </a:extLst>
            </p:cNvPr>
            <p:cNvSpPr/>
            <p:nvPr/>
          </p:nvSpPr>
          <p:spPr>
            <a:xfrm flipV="1">
              <a:off x="6869790" y="3553979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BDE459E-139C-4971-A6FD-08C929048911}"/>
                </a:ext>
              </a:extLst>
            </p:cNvPr>
            <p:cNvSpPr/>
            <p:nvPr/>
          </p:nvSpPr>
          <p:spPr>
            <a:xfrm flipV="1">
              <a:off x="6929443" y="3733591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F2941D2-3F1E-44C0-9800-54CB386BE436}"/>
                </a:ext>
              </a:extLst>
            </p:cNvPr>
            <p:cNvSpPr/>
            <p:nvPr/>
          </p:nvSpPr>
          <p:spPr>
            <a:xfrm flipV="1">
              <a:off x="6869789" y="3898379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5CBFAFD-DC58-4423-A715-6F132BF75CF2}"/>
                </a:ext>
              </a:extLst>
            </p:cNvPr>
            <p:cNvSpPr/>
            <p:nvPr/>
          </p:nvSpPr>
          <p:spPr>
            <a:xfrm flipV="1">
              <a:off x="6696169" y="3967334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DE0F91B-2BFB-45AB-BDAE-302476E8F28A}"/>
                </a:ext>
              </a:extLst>
            </p:cNvPr>
            <p:cNvSpPr/>
            <p:nvPr/>
          </p:nvSpPr>
          <p:spPr>
            <a:xfrm flipV="1">
              <a:off x="6512181" y="3912807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E560806-4291-4DE5-84E7-A0C3E6ECA317}"/>
                </a:ext>
              </a:extLst>
            </p:cNvPr>
            <p:cNvSpPr/>
            <p:nvPr/>
          </p:nvSpPr>
          <p:spPr>
            <a:xfrm flipV="1">
              <a:off x="6439308" y="3725056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FB03C6AD-6C74-4CBB-A60E-2E29EB4B5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976" y="1343806"/>
            <a:ext cx="520429" cy="52042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9664BF7-B98B-42F0-9474-34CEE060F22E}"/>
              </a:ext>
            </a:extLst>
          </p:cNvPr>
          <p:cNvGrpSpPr/>
          <p:nvPr/>
        </p:nvGrpSpPr>
        <p:grpSpPr>
          <a:xfrm>
            <a:off x="2846526" y="2835267"/>
            <a:ext cx="497887" cy="481481"/>
            <a:chOff x="5861893" y="1432760"/>
            <a:chExt cx="497887" cy="481481"/>
          </a:xfrm>
        </p:grpSpPr>
        <p:sp>
          <p:nvSpPr>
            <p:cNvPr id="85" name="Rounded Rectangle 8">
              <a:extLst>
                <a:ext uri="{FF2B5EF4-FFF2-40B4-BE49-F238E27FC236}">
                  <a16:creationId xmlns:a16="http://schemas.microsoft.com/office/drawing/2014/main" id="{73E396F5-3B79-426D-B9F5-8E1E25A9CB5B}"/>
                </a:ext>
              </a:extLst>
            </p:cNvPr>
            <p:cNvSpPr/>
            <p:nvPr/>
          </p:nvSpPr>
          <p:spPr>
            <a:xfrm>
              <a:off x="5861893" y="143276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6" name="Rounded Rectangle 120">
              <a:extLst>
                <a:ext uri="{FF2B5EF4-FFF2-40B4-BE49-F238E27FC236}">
                  <a16:creationId xmlns:a16="http://schemas.microsoft.com/office/drawing/2014/main" id="{B422ED60-1A65-4220-A176-80E497C5A9C3}"/>
                </a:ext>
              </a:extLst>
            </p:cNvPr>
            <p:cNvSpPr/>
            <p:nvPr/>
          </p:nvSpPr>
          <p:spPr>
            <a:xfrm>
              <a:off x="6047721" y="143276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7" name="Rounded Rectangle 121">
              <a:extLst>
                <a:ext uri="{FF2B5EF4-FFF2-40B4-BE49-F238E27FC236}">
                  <a16:creationId xmlns:a16="http://schemas.microsoft.com/office/drawing/2014/main" id="{4BD9A30A-3D0B-4701-981B-92B68CC69356}"/>
                </a:ext>
              </a:extLst>
            </p:cNvPr>
            <p:cNvSpPr/>
            <p:nvPr/>
          </p:nvSpPr>
          <p:spPr>
            <a:xfrm>
              <a:off x="6233549" y="143276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8" name="Rounded Rectangle 122">
              <a:extLst>
                <a:ext uri="{FF2B5EF4-FFF2-40B4-BE49-F238E27FC236}">
                  <a16:creationId xmlns:a16="http://schemas.microsoft.com/office/drawing/2014/main" id="{C7772A80-B943-4D22-8379-F80C28C2B0A2}"/>
                </a:ext>
              </a:extLst>
            </p:cNvPr>
            <p:cNvSpPr/>
            <p:nvPr/>
          </p:nvSpPr>
          <p:spPr>
            <a:xfrm>
              <a:off x="5861893" y="1610385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9" name="Rounded Rectangle 123">
              <a:extLst>
                <a:ext uri="{FF2B5EF4-FFF2-40B4-BE49-F238E27FC236}">
                  <a16:creationId xmlns:a16="http://schemas.microsoft.com/office/drawing/2014/main" id="{E1F0550A-9ABE-4D6D-BFAE-E4FF975914E6}"/>
                </a:ext>
              </a:extLst>
            </p:cNvPr>
            <p:cNvSpPr/>
            <p:nvPr/>
          </p:nvSpPr>
          <p:spPr>
            <a:xfrm>
              <a:off x="6047721" y="1610385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0" name="Rounded Rectangle 124">
              <a:extLst>
                <a:ext uri="{FF2B5EF4-FFF2-40B4-BE49-F238E27FC236}">
                  <a16:creationId xmlns:a16="http://schemas.microsoft.com/office/drawing/2014/main" id="{8092ABA3-0D0E-4F1D-A471-382C60E1646A}"/>
                </a:ext>
              </a:extLst>
            </p:cNvPr>
            <p:cNvSpPr/>
            <p:nvPr/>
          </p:nvSpPr>
          <p:spPr>
            <a:xfrm>
              <a:off x="6233549" y="1610385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1" name="Rounded Rectangle 125">
              <a:extLst>
                <a:ext uri="{FF2B5EF4-FFF2-40B4-BE49-F238E27FC236}">
                  <a16:creationId xmlns:a16="http://schemas.microsoft.com/office/drawing/2014/main" id="{D6F4D020-F351-48B8-A72E-F50B09421E60}"/>
                </a:ext>
              </a:extLst>
            </p:cNvPr>
            <p:cNvSpPr/>
            <p:nvPr/>
          </p:nvSpPr>
          <p:spPr>
            <a:xfrm>
              <a:off x="5861893" y="178801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2" name="Rounded Rectangle 126">
              <a:extLst>
                <a:ext uri="{FF2B5EF4-FFF2-40B4-BE49-F238E27FC236}">
                  <a16:creationId xmlns:a16="http://schemas.microsoft.com/office/drawing/2014/main" id="{01F8EBBD-B6C4-47F5-8116-273C8381D8D8}"/>
                </a:ext>
              </a:extLst>
            </p:cNvPr>
            <p:cNvSpPr/>
            <p:nvPr/>
          </p:nvSpPr>
          <p:spPr>
            <a:xfrm>
              <a:off x="6047721" y="178801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3" name="Rounded Rectangle 127">
              <a:extLst>
                <a:ext uri="{FF2B5EF4-FFF2-40B4-BE49-F238E27FC236}">
                  <a16:creationId xmlns:a16="http://schemas.microsoft.com/office/drawing/2014/main" id="{F1392E24-F251-45CC-AFCD-698FD868CA09}"/>
                </a:ext>
              </a:extLst>
            </p:cNvPr>
            <p:cNvSpPr/>
            <p:nvPr/>
          </p:nvSpPr>
          <p:spPr>
            <a:xfrm>
              <a:off x="6233549" y="178801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5A4A858-6962-4123-A58B-07F176C0785A}"/>
              </a:ext>
            </a:extLst>
          </p:cNvPr>
          <p:cNvGrpSpPr/>
          <p:nvPr/>
        </p:nvGrpSpPr>
        <p:grpSpPr>
          <a:xfrm>
            <a:off x="8797901" y="2410502"/>
            <a:ext cx="497887" cy="481481"/>
            <a:chOff x="5997337" y="2014037"/>
            <a:chExt cx="497887" cy="481481"/>
          </a:xfrm>
        </p:grpSpPr>
        <p:sp>
          <p:nvSpPr>
            <p:cNvPr id="148" name="Rounded Rectangle 132">
              <a:extLst>
                <a:ext uri="{FF2B5EF4-FFF2-40B4-BE49-F238E27FC236}">
                  <a16:creationId xmlns:a16="http://schemas.microsoft.com/office/drawing/2014/main" id="{FD3A5740-2570-4DA6-ABC9-66C8C32616C8}"/>
                </a:ext>
              </a:extLst>
            </p:cNvPr>
            <p:cNvSpPr/>
            <p:nvPr/>
          </p:nvSpPr>
          <p:spPr>
            <a:xfrm>
              <a:off x="5997337" y="2014037"/>
              <a:ext cx="126231" cy="126231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9" name="Rounded Rectangle 133">
              <a:extLst>
                <a:ext uri="{FF2B5EF4-FFF2-40B4-BE49-F238E27FC236}">
                  <a16:creationId xmlns:a16="http://schemas.microsoft.com/office/drawing/2014/main" id="{B62941E3-49C0-49E3-A255-3F0B5EBA1197}"/>
                </a:ext>
              </a:extLst>
            </p:cNvPr>
            <p:cNvSpPr/>
            <p:nvPr/>
          </p:nvSpPr>
          <p:spPr>
            <a:xfrm>
              <a:off x="6183165" y="2014037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0" name="Rounded Rectangle 134">
              <a:extLst>
                <a:ext uri="{FF2B5EF4-FFF2-40B4-BE49-F238E27FC236}">
                  <a16:creationId xmlns:a16="http://schemas.microsoft.com/office/drawing/2014/main" id="{A2CD2527-EEBA-4638-8FF9-B0753DFD9FDD}"/>
                </a:ext>
              </a:extLst>
            </p:cNvPr>
            <p:cNvSpPr/>
            <p:nvPr/>
          </p:nvSpPr>
          <p:spPr>
            <a:xfrm>
              <a:off x="6368993" y="2014037"/>
              <a:ext cx="126231" cy="126231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1" name="Rounded Rectangle 135">
              <a:extLst>
                <a:ext uri="{FF2B5EF4-FFF2-40B4-BE49-F238E27FC236}">
                  <a16:creationId xmlns:a16="http://schemas.microsoft.com/office/drawing/2014/main" id="{1F2169A8-06BA-435E-B633-9A283AF2E138}"/>
                </a:ext>
              </a:extLst>
            </p:cNvPr>
            <p:cNvSpPr/>
            <p:nvPr/>
          </p:nvSpPr>
          <p:spPr>
            <a:xfrm>
              <a:off x="5997337" y="2191662"/>
              <a:ext cx="126231" cy="126231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2" name="Rounded Rectangle 136">
              <a:extLst>
                <a:ext uri="{FF2B5EF4-FFF2-40B4-BE49-F238E27FC236}">
                  <a16:creationId xmlns:a16="http://schemas.microsoft.com/office/drawing/2014/main" id="{BED3DF19-9845-427C-94CC-A2DDF36444E2}"/>
                </a:ext>
              </a:extLst>
            </p:cNvPr>
            <p:cNvSpPr/>
            <p:nvPr/>
          </p:nvSpPr>
          <p:spPr>
            <a:xfrm>
              <a:off x="6183165" y="2191662"/>
              <a:ext cx="126231" cy="12623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3" name="Rounded Rectangle 137">
              <a:extLst>
                <a:ext uri="{FF2B5EF4-FFF2-40B4-BE49-F238E27FC236}">
                  <a16:creationId xmlns:a16="http://schemas.microsoft.com/office/drawing/2014/main" id="{CCC5E30F-C059-439B-B4F1-B0D62F3AB4A8}"/>
                </a:ext>
              </a:extLst>
            </p:cNvPr>
            <p:cNvSpPr/>
            <p:nvPr/>
          </p:nvSpPr>
          <p:spPr>
            <a:xfrm>
              <a:off x="6368993" y="2191662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4" name="Rounded Rectangle 138">
              <a:extLst>
                <a:ext uri="{FF2B5EF4-FFF2-40B4-BE49-F238E27FC236}">
                  <a16:creationId xmlns:a16="http://schemas.microsoft.com/office/drawing/2014/main" id="{02B9A69C-2B45-4642-89FE-9CB771CE20E8}"/>
                </a:ext>
              </a:extLst>
            </p:cNvPr>
            <p:cNvSpPr/>
            <p:nvPr/>
          </p:nvSpPr>
          <p:spPr>
            <a:xfrm>
              <a:off x="5997337" y="2369287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5" name="Rounded Rectangle 139">
              <a:extLst>
                <a:ext uri="{FF2B5EF4-FFF2-40B4-BE49-F238E27FC236}">
                  <a16:creationId xmlns:a16="http://schemas.microsoft.com/office/drawing/2014/main" id="{A274187D-8125-477D-95A4-8BA8B8EE8AF0}"/>
                </a:ext>
              </a:extLst>
            </p:cNvPr>
            <p:cNvSpPr/>
            <p:nvPr/>
          </p:nvSpPr>
          <p:spPr>
            <a:xfrm>
              <a:off x="6183165" y="2369287"/>
              <a:ext cx="126231" cy="126231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6" name="Rounded Rectangle 140">
              <a:extLst>
                <a:ext uri="{FF2B5EF4-FFF2-40B4-BE49-F238E27FC236}">
                  <a16:creationId xmlns:a16="http://schemas.microsoft.com/office/drawing/2014/main" id="{6D97483C-A824-4199-890A-D9B69DED47E5}"/>
                </a:ext>
              </a:extLst>
            </p:cNvPr>
            <p:cNvSpPr/>
            <p:nvPr/>
          </p:nvSpPr>
          <p:spPr>
            <a:xfrm>
              <a:off x="6368993" y="2369287"/>
              <a:ext cx="126231" cy="126231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CB0C747-9C79-4997-816C-C79CF559C795}"/>
              </a:ext>
            </a:extLst>
          </p:cNvPr>
          <p:cNvGrpSpPr/>
          <p:nvPr/>
        </p:nvGrpSpPr>
        <p:grpSpPr>
          <a:xfrm>
            <a:off x="5315676" y="330514"/>
            <a:ext cx="1530801" cy="379906"/>
            <a:chOff x="5315675" y="330513"/>
            <a:chExt cx="1530801" cy="379906"/>
          </a:xfrm>
        </p:grpSpPr>
        <p:sp>
          <p:nvSpPr>
            <p:cNvPr id="4" name="Rectangle: Top Corners Rounded 3">
              <a:extLst>
                <a:ext uri="{FF2B5EF4-FFF2-40B4-BE49-F238E27FC236}">
                  <a16:creationId xmlns:a16="http://schemas.microsoft.com/office/drawing/2014/main" id="{AC8BB8E1-9ADE-4DBC-9069-53F88549ACC3}"/>
                </a:ext>
              </a:extLst>
            </p:cNvPr>
            <p:cNvSpPr/>
            <p:nvPr/>
          </p:nvSpPr>
          <p:spPr>
            <a:xfrm rot="10800000">
              <a:off x="5315675" y="372930"/>
              <a:ext cx="1530801" cy="337489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GB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B3D87E-84E6-4986-8FBE-84AD1990DB37}"/>
                </a:ext>
              </a:extLst>
            </p:cNvPr>
            <p:cNvSpPr txBox="1"/>
            <p:nvPr/>
          </p:nvSpPr>
          <p:spPr>
            <a:xfrm>
              <a:off x="5315676" y="330513"/>
              <a:ext cx="153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46">
                <a:defRPr/>
              </a:pPr>
              <a:r>
                <a:rPr lang="en-GB" dirty="0">
                  <a:solidFill>
                    <a:prstClr val="white"/>
                  </a:solidFill>
                  <a:latin typeface="Calibri" panose="020F0502020204030204"/>
                </a:rPr>
                <a:t>App</a:t>
              </a:r>
            </a:p>
          </p:txBody>
        </p:sp>
      </p:grpSp>
      <p:pic>
        <p:nvPicPr>
          <p:cNvPr id="171" name="Picture 170">
            <a:extLst>
              <a:ext uri="{FF2B5EF4-FFF2-40B4-BE49-F238E27FC236}">
                <a16:creationId xmlns:a16="http://schemas.microsoft.com/office/drawing/2014/main" id="{AFA77A7F-B66B-40FE-AC99-77D3EF4DC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1694053" flipV="1">
            <a:off x="5488357" y="3869818"/>
            <a:ext cx="538284" cy="538284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2B8D3AE-87D5-CC83-2A32-A198411B62A0}"/>
              </a:ext>
            </a:extLst>
          </p:cNvPr>
          <p:cNvSpPr/>
          <p:nvPr/>
        </p:nvSpPr>
        <p:spPr>
          <a:xfrm>
            <a:off x="2559557" y="884902"/>
            <a:ext cx="996420" cy="97933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 Same-side Corner of Rectangle 8">
            <a:extLst>
              <a:ext uri="{FF2B5EF4-FFF2-40B4-BE49-F238E27FC236}">
                <a16:creationId xmlns:a16="http://schemas.microsoft.com/office/drawing/2014/main" id="{61E152D4-7908-C769-61C4-7346E2B48296}"/>
              </a:ext>
            </a:extLst>
          </p:cNvPr>
          <p:cNvSpPr/>
          <p:nvPr/>
        </p:nvSpPr>
        <p:spPr>
          <a:xfrm rot="10800000">
            <a:off x="2766561" y="889755"/>
            <a:ext cx="567930" cy="153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44585A-DCDB-35FA-1654-E3669FD34E7A}"/>
              </a:ext>
            </a:extLst>
          </p:cNvPr>
          <p:cNvSpPr txBox="1"/>
          <p:nvPr/>
        </p:nvSpPr>
        <p:spPr>
          <a:xfrm>
            <a:off x="2782583" y="797810"/>
            <a:ext cx="56740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Pod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61FAE48-B7E1-2FC8-AD37-14798E2C97FD}"/>
              </a:ext>
            </a:extLst>
          </p:cNvPr>
          <p:cNvSpPr/>
          <p:nvPr/>
        </p:nvSpPr>
        <p:spPr>
          <a:xfrm>
            <a:off x="5480033" y="916231"/>
            <a:ext cx="996420" cy="979333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 Same-side Corner of Rectangle 14">
            <a:extLst>
              <a:ext uri="{FF2B5EF4-FFF2-40B4-BE49-F238E27FC236}">
                <a16:creationId xmlns:a16="http://schemas.microsoft.com/office/drawing/2014/main" id="{22DFE553-82D8-7A22-AC7A-0E51634EF2BC}"/>
              </a:ext>
            </a:extLst>
          </p:cNvPr>
          <p:cNvSpPr/>
          <p:nvPr/>
        </p:nvSpPr>
        <p:spPr>
          <a:xfrm rot="10800000">
            <a:off x="5687037" y="921084"/>
            <a:ext cx="567930" cy="153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D615DB-CDDC-D740-824D-909398A0B3A8}"/>
              </a:ext>
            </a:extLst>
          </p:cNvPr>
          <p:cNvSpPr txBox="1"/>
          <p:nvPr/>
        </p:nvSpPr>
        <p:spPr>
          <a:xfrm>
            <a:off x="5714489" y="829139"/>
            <a:ext cx="50998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Pod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EB32964-B57F-6DC0-C9D0-F03E8B593DA8}"/>
              </a:ext>
            </a:extLst>
          </p:cNvPr>
          <p:cNvSpPr/>
          <p:nvPr/>
        </p:nvSpPr>
        <p:spPr>
          <a:xfrm>
            <a:off x="7774938" y="1087375"/>
            <a:ext cx="996420" cy="979333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 Same-side Corner of Rectangle 20">
            <a:extLst>
              <a:ext uri="{FF2B5EF4-FFF2-40B4-BE49-F238E27FC236}">
                <a16:creationId xmlns:a16="http://schemas.microsoft.com/office/drawing/2014/main" id="{C08AD2F4-5408-D1CD-A5EA-400C32584ED7}"/>
              </a:ext>
            </a:extLst>
          </p:cNvPr>
          <p:cNvSpPr/>
          <p:nvPr/>
        </p:nvSpPr>
        <p:spPr>
          <a:xfrm rot="10800000">
            <a:off x="7981942" y="1092228"/>
            <a:ext cx="567930" cy="153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55B5A4-8A2F-CB7B-14CD-838A947EFE99}"/>
              </a:ext>
            </a:extLst>
          </p:cNvPr>
          <p:cNvSpPr txBox="1"/>
          <p:nvPr/>
        </p:nvSpPr>
        <p:spPr>
          <a:xfrm>
            <a:off x="8009394" y="1000283"/>
            <a:ext cx="50998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Pod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3E463F7-562D-238F-9C1E-CEE5DFF99786}"/>
              </a:ext>
            </a:extLst>
          </p:cNvPr>
          <p:cNvSpPr/>
          <p:nvPr/>
        </p:nvSpPr>
        <p:spPr>
          <a:xfrm>
            <a:off x="8556045" y="2153800"/>
            <a:ext cx="996420" cy="979333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 Same-side Corner of Rectangle 24">
            <a:extLst>
              <a:ext uri="{FF2B5EF4-FFF2-40B4-BE49-F238E27FC236}">
                <a16:creationId xmlns:a16="http://schemas.microsoft.com/office/drawing/2014/main" id="{2AB20265-5270-34DC-1A85-8E74BF59D972}"/>
              </a:ext>
            </a:extLst>
          </p:cNvPr>
          <p:cNvSpPr/>
          <p:nvPr/>
        </p:nvSpPr>
        <p:spPr>
          <a:xfrm rot="10800000">
            <a:off x="8763049" y="2158653"/>
            <a:ext cx="567930" cy="1531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A7DEF25-B8DF-D9A0-2163-0B114914D505}"/>
              </a:ext>
            </a:extLst>
          </p:cNvPr>
          <p:cNvSpPr txBox="1"/>
          <p:nvPr/>
        </p:nvSpPr>
        <p:spPr>
          <a:xfrm>
            <a:off x="8790501" y="2066708"/>
            <a:ext cx="50998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Pod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0C42AC91-82DC-CBA2-256F-119644465F8E}"/>
              </a:ext>
            </a:extLst>
          </p:cNvPr>
          <p:cNvSpPr/>
          <p:nvPr/>
        </p:nvSpPr>
        <p:spPr>
          <a:xfrm>
            <a:off x="7412025" y="3565956"/>
            <a:ext cx="996420" cy="979333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 Same-side Corner of Rectangle 55">
            <a:extLst>
              <a:ext uri="{FF2B5EF4-FFF2-40B4-BE49-F238E27FC236}">
                <a16:creationId xmlns:a16="http://schemas.microsoft.com/office/drawing/2014/main" id="{5B150A50-2463-9CD5-E976-457354FEBAA3}"/>
              </a:ext>
            </a:extLst>
          </p:cNvPr>
          <p:cNvSpPr/>
          <p:nvPr/>
        </p:nvSpPr>
        <p:spPr>
          <a:xfrm rot="10800000">
            <a:off x="7619029" y="3570809"/>
            <a:ext cx="567930" cy="1531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F8F48D8-CF2B-2137-113A-3E6ADCE632CE}"/>
              </a:ext>
            </a:extLst>
          </p:cNvPr>
          <p:cNvSpPr txBox="1"/>
          <p:nvPr/>
        </p:nvSpPr>
        <p:spPr>
          <a:xfrm>
            <a:off x="7646481" y="3478864"/>
            <a:ext cx="50998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Pod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6DDE59C-1619-55D5-8934-4EB72DD7D726}"/>
              </a:ext>
            </a:extLst>
          </p:cNvPr>
          <p:cNvSpPr/>
          <p:nvPr/>
        </p:nvSpPr>
        <p:spPr>
          <a:xfrm>
            <a:off x="2635609" y="2550429"/>
            <a:ext cx="996420" cy="979333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 Same-side Corner of Rectangle 58">
            <a:extLst>
              <a:ext uri="{FF2B5EF4-FFF2-40B4-BE49-F238E27FC236}">
                <a16:creationId xmlns:a16="http://schemas.microsoft.com/office/drawing/2014/main" id="{C618D0A2-158E-D506-1F46-3BAEEEF6C139}"/>
              </a:ext>
            </a:extLst>
          </p:cNvPr>
          <p:cNvSpPr/>
          <p:nvPr/>
        </p:nvSpPr>
        <p:spPr>
          <a:xfrm rot="10800000">
            <a:off x="2842613" y="2555282"/>
            <a:ext cx="567930" cy="1531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1745CBA-9797-0E87-A283-1CB69B5FA65A}"/>
              </a:ext>
            </a:extLst>
          </p:cNvPr>
          <p:cNvSpPr txBox="1"/>
          <p:nvPr/>
        </p:nvSpPr>
        <p:spPr>
          <a:xfrm>
            <a:off x="2870065" y="2463337"/>
            <a:ext cx="50998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Pod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4E228AF6-C4B1-16D3-3910-018AD8F542E9}"/>
              </a:ext>
            </a:extLst>
          </p:cNvPr>
          <p:cNvSpPr/>
          <p:nvPr/>
        </p:nvSpPr>
        <p:spPr>
          <a:xfrm>
            <a:off x="5452019" y="2335110"/>
            <a:ext cx="996420" cy="979333"/>
          </a:xfrm>
          <a:prstGeom prst="roundRect">
            <a:avLst/>
          </a:prstGeom>
          <a:noFill/>
          <a:ln w="28575"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 Same-side Corner of Rectangle 61">
            <a:extLst>
              <a:ext uri="{FF2B5EF4-FFF2-40B4-BE49-F238E27FC236}">
                <a16:creationId xmlns:a16="http://schemas.microsoft.com/office/drawing/2014/main" id="{E9FC1C08-6BA0-BC84-B87D-8E5C50FB39AA}"/>
              </a:ext>
            </a:extLst>
          </p:cNvPr>
          <p:cNvSpPr/>
          <p:nvPr/>
        </p:nvSpPr>
        <p:spPr>
          <a:xfrm rot="10800000">
            <a:off x="5659023" y="2339963"/>
            <a:ext cx="567930" cy="1531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33CC"/>
          </a:solidFill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EAB7D61-10E3-F974-C124-F74143DD1C9A}"/>
              </a:ext>
            </a:extLst>
          </p:cNvPr>
          <p:cNvSpPr txBox="1"/>
          <p:nvPr/>
        </p:nvSpPr>
        <p:spPr>
          <a:xfrm>
            <a:off x="5686475" y="2248018"/>
            <a:ext cx="50998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Pod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527882E4-65B7-8EF6-5B9C-6CCBCA734011}"/>
              </a:ext>
            </a:extLst>
          </p:cNvPr>
          <p:cNvSpPr/>
          <p:nvPr/>
        </p:nvSpPr>
        <p:spPr>
          <a:xfrm>
            <a:off x="3583003" y="3575766"/>
            <a:ext cx="996420" cy="97933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 Same-side Corner of Rectangle 93">
            <a:extLst>
              <a:ext uri="{FF2B5EF4-FFF2-40B4-BE49-F238E27FC236}">
                <a16:creationId xmlns:a16="http://schemas.microsoft.com/office/drawing/2014/main" id="{C790C067-F826-234C-4413-196863C2A7CD}"/>
              </a:ext>
            </a:extLst>
          </p:cNvPr>
          <p:cNvSpPr/>
          <p:nvPr/>
        </p:nvSpPr>
        <p:spPr>
          <a:xfrm rot="10800000">
            <a:off x="3790007" y="3580619"/>
            <a:ext cx="567930" cy="1531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B1F261C-62EC-5D8A-944C-4B2265F003F9}"/>
              </a:ext>
            </a:extLst>
          </p:cNvPr>
          <p:cNvSpPr txBox="1"/>
          <p:nvPr/>
        </p:nvSpPr>
        <p:spPr>
          <a:xfrm>
            <a:off x="3817459" y="3488674"/>
            <a:ext cx="50998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Pod</a:t>
            </a: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9F11CB80-65ED-78B7-8152-1A266B770E12}"/>
              </a:ext>
            </a:extLst>
          </p:cNvPr>
          <p:cNvSpPr/>
          <p:nvPr/>
        </p:nvSpPr>
        <p:spPr>
          <a:xfrm>
            <a:off x="5292441" y="3596377"/>
            <a:ext cx="996420" cy="979333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ound Same-side Corner of Rectangle 96">
            <a:extLst>
              <a:ext uri="{FF2B5EF4-FFF2-40B4-BE49-F238E27FC236}">
                <a16:creationId xmlns:a16="http://schemas.microsoft.com/office/drawing/2014/main" id="{1F109719-8CBD-7E0E-0DDD-1B8F86F38307}"/>
              </a:ext>
            </a:extLst>
          </p:cNvPr>
          <p:cNvSpPr/>
          <p:nvPr/>
        </p:nvSpPr>
        <p:spPr>
          <a:xfrm rot="10800000">
            <a:off x="5499445" y="3601230"/>
            <a:ext cx="567930" cy="1531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8BFAA6B-FB15-194F-3C40-E92C304E1249}"/>
              </a:ext>
            </a:extLst>
          </p:cNvPr>
          <p:cNvSpPr txBox="1"/>
          <p:nvPr/>
        </p:nvSpPr>
        <p:spPr>
          <a:xfrm>
            <a:off x="5526897" y="3509285"/>
            <a:ext cx="50998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Pod</a:t>
            </a:r>
          </a:p>
        </p:txBody>
      </p:sp>
    </p:spTree>
    <p:extLst>
      <p:ext uri="{BB962C8B-B14F-4D97-AF65-F5344CB8AC3E}">
        <p14:creationId xmlns:p14="http://schemas.microsoft.com/office/powerpoint/2010/main" val="424801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icture 4" descr="Image result for kubernetes icon">
            <a:extLst>
              <a:ext uri="{FF2B5EF4-FFF2-40B4-BE49-F238E27FC236}">
                <a16:creationId xmlns:a16="http://schemas.microsoft.com/office/drawing/2014/main" id="{0337B622-5D44-42D9-A87C-74750063A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638" y="4833583"/>
            <a:ext cx="199072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385C697-EA90-4CDE-94CE-A096D4F2C826}"/>
              </a:ext>
            </a:extLst>
          </p:cNvPr>
          <p:cNvSpPr/>
          <p:nvPr/>
        </p:nvSpPr>
        <p:spPr>
          <a:xfrm>
            <a:off x="1957633" y="376518"/>
            <a:ext cx="8321896" cy="4457064"/>
          </a:xfrm>
          <a:prstGeom prst="roundRect">
            <a:avLst>
              <a:gd name="adj" fmla="val 4063"/>
            </a:avLst>
          </a:prstGeom>
          <a:solidFill>
            <a:schemeClr val="bg2"/>
          </a:solidFill>
          <a:ln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>
              <a:defRPr/>
            </a:pPr>
            <a:endParaRPr lang="en-GB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43731C6-D1F2-4A0E-9595-F9F37ED1989B}"/>
              </a:ext>
            </a:extLst>
          </p:cNvPr>
          <p:cNvGrpSpPr/>
          <p:nvPr/>
        </p:nvGrpSpPr>
        <p:grpSpPr>
          <a:xfrm>
            <a:off x="5136138" y="1163051"/>
            <a:ext cx="689548" cy="592112"/>
            <a:chOff x="6205927" y="3387777"/>
            <a:chExt cx="689548" cy="59211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B762FC2-771D-45FD-8C75-BAFC1AA54ABA}"/>
                </a:ext>
              </a:extLst>
            </p:cNvPr>
            <p:cNvGrpSpPr/>
            <p:nvPr/>
          </p:nvGrpSpPr>
          <p:grpSpPr>
            <a:xfrm>
              <a:off x="6205928" y="3387777"/>
              <a:ext cx="689547" cy="592112"/>
              <a:chOff x="6205928" y="3387777"/>
              <a:chExt cx="689547" cy="592112"/>
            </a:xfrm>
          </p:grpSpPr>
          <p:sp>
            <p:nvSpPr>
              <p:cNvPr id="47" name="Rounded Rectangle 144">
                <a:extLst>
                  <a:ext uri="{FF2B5EF4-FFF2-40B4-BE49-F238E27FC236}">
                    <a16:creationId xmlns:a16="http://schemas.microsoft.com/office/drawing/2014/main" id="{3189B12B-AD38-4251-B397-6CADB0DD3075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7" cy="592112"/>
              </a:xfrm>
              <a:prstGeom prst="roundRect">
                <a:avLst>
                  <a:gd name="adj" fmla="val 9305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46">
                  <a:defRPr/>
                </a:pPr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48" name="Rounded Rectangle 145">
                <a:extLst>
                  <a:ext uri="{FF2B5EF4-FFF2-40B4-BE49-F238E27FC236}">
                    <a16:creationId xmlns:a16="http://schemas.microsoft.com/office/drawing/2014/main" id="{82975C02-5E54-437A-A839-0E57D510A12D}"/>
                  </a:ext>
                </a:extLst>
              </p:cNvPr>
              <p:cNvSpPr/>
              <p:nvPr/>
            </p:nvSpPr>
            <p:spPr>
              <a:xfrm>
                <a:off x="6297742" y="3709441"/>
                <a:ext cx="498423" cy="113675"/>
              </a:xfrm>
              <a:prstGeom prst="roundRect">
                <a:avLst>
                  <a:gd name="adj" fmla="val 2976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46">
                  <a:defRPr/>
                </a:pPr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2572B13C-6B76-4C10-B62F-21704C459428}"/>
                  </a:ext>
                </a:extLst>
              </p:cNvPr>
              <p:cNvCxnSpPr/>
              <p:nvPr/>
            </p:nvCxnSpPr>
            <p:spPr>
              <a:xfrm>
                <a:off x="6402672" y="3886200"/>
                <a:ext cx="288561" cy="0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ound Same-side Corner of Rectangle 147">
                <a:extLst>
                  <a:ext uri="{FF2B5EF4-FFF2-40B4-BE49-F238E27FC236}">
                    <a16:creationId xmlns:a16="http://schemas.microsoft.com/office/drawing/2014/main" id="{0D7773C9-6603-4F77-8693-904A195AA3E8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6" cy="113675"/>
              </a:xfrm>
              <a:prstGeom prst="round2SameRect">
                <a:avLst>
                  <a:gd name="adj1" fmla="val 32292"/>
                  <a:gd name="adj2" fmla="val 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46">
                  <a:defRPr/>
                </a:pPr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53252EB9-8403-48DF-87CB-77D42AB12398}"/>
                  </a:ext>
                </a:extLst>
              </p:cNvPr>
              <p:cNvSpPr/>
              <p:nvPr/>
            </p:nvSpPr>
            <p:spPr>
              <a:xfrm>
                <a:off x="6250897" y="3417758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46">
                  <a:defRPr/>
                </a:pPr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31EEBC41-4096-4C8B-B72D-39549ADC23A1}"/>
                  </a:ext>
                </a:extLst>
              </p:cNvPr>
              <p:cNvSpPr/>
              <p:nvPr/>
            </p:nvSpPr>
            <p:spPr>
              <a:xfrm>
                <a:off x="6319288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46">
                  <a:defRPr/>
                </a:pPr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8F400AC-8BB8-4914-94E2-1525BB371772}"/>
                  </a:ext>
                </a:extLst>
              </p:cNvPr>
              <p:cNvSpPr/>
              <p:nvPr/>
            </p:nvSpPr>
            <p:spPr>
              <a:xfrm>
                <a:off x="6387679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46">
                  <a:defRPr/>
                </a:pPr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902050E-6449-485C-ACDA-2C75CFDEE028}"/>
                </a:ext>
              </a:extLst>
            </p:cNvPr>
            <p:cNvSpPr txBox="1"/>
            <p:nvPr/>
          </p:nvSpPr>
          <p:spPr>
            <a:xfrm>
              <a:off x="6205927" y="3478663"/>
              <a:ext cx="6895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46">
                <a:defRPr/>
              </a:pPr>
              <a:r>
                <a:rPr lang="en-US" sz="1100" dirty="0">
                  <a:solidFill>
                    <a:srgbClr val="44546A"/>
                  </a:solidFill>
                  <a:latin typeface="Calibri" panose="020F0502020204030204"/>
                </a:rPr>
                <a:t>WWW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7AAC97D-75D0-4CF7-8E54-F0C055DECBBB}"/>
              </a:ext>
            </a:extLst>
          </p:cNvPr>
          <p:cNvGrpSpPr/>
          <p:nvPr/>
        </p:nvGrpSpPr>
        <p:grpSpPr>
          <a:xfrm>
            <a:off x="2669306" y="1131239"/>
            <a:ext cx="773967" cy="609367"/>
            <a:chOff x="8176270" y="3458980"/>
            <a:chExt cx="773967" cy="609367"/>
          </a:xfrm>
        </p:grpSpPr>
        <p:sp>
          <p:nvSpPr>
            <p:cNvPr id="34" name="Rounded Rectangle 152">
              <a:extLst>
                <a:ext uri="{FF2B5EF4-FFF2-40B4-BE49-F238E27FC236}">
                  <a16:creationId xmlns:a16="http://schemas.microsoft.com/office/drawing/2014/main" id="{9F571773-B1E7-43FE-A4A8-36359658809D}"/>
                </a:ext>
              </a:extLst>
            </p:cNvPr>
            <p:cNvSpPr/>
            <p:nvPr/>
          </p:nvSpPr>
          <p:spPr>
            <a:xfrm>
              <a:off x="8176270" y="3458980"/>
              <a:ext cx="773967" cy="609367"/>
            </a:xfrm>
            <a:prstGeom prst="roundRect">
              <a:avLst>
                <a:gd name="adj" fmla="val 7038"/>
              </a:avLst>
            </a:prstGeom>
            <a:solidFill>
              <a:srgbClr val="DAE3F3">
                <a:alpha val="57647"/>
              </a:srgb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E121956-6F92-424B-9063-76497F9F0489}"/>
                </a:ext>
              </a:extLst>
            </p:cNvPr>
            <p:cNvCxnSpPr>
              <a:cxnSpLocks/>
            </p:cNvCxnSpPr>
            <p:nvPr/>
          </p:nvCxnSpPr>
          <p:spPr>
            <a:xfrm>
              <a:off x="8255502" y="3808707"/>
              <a:ext cx="0" cy="143102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177274F-BF05-4ADB-9916-4761E871FEA2}"/>
                </a:ext>
              </a:extLst>
            </p:cNvPr>
            <p:cNvCxnSpPr>
              <a:cxnSpLocks/>
            </p:cNvCxnSpPr>
            <p:nvPr/>
          </p:nvCxnSpPr>
          <p:spPr>
            <a:xfrm>
              <a:off x="8325352" y="3741639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571F2E3-96F3-4AED-8827-A44630CDFD28}"/>
                </a:ext>
              </a:extLst>
            </p:cNvPr>
            <p:cNvCxnSpPr>
              <a:cxnSpLocks/>
            </p:cNvCxnSpPr>
            <p:nvPr/>
          </p:nvCxnSpPr>
          <p:spPr>
            <a:xfrm>
              <a:off x="8388601" y="3754232"/>
              <a:ext cx="0" cy="189866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6D1793D-CF4B-4CD8-8AE8-7732071853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55502" y="3951809"/>
              <a:ext cx="240798" cy="0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E692633-A5D0-4244-984F-0D9F17C17391}"/>
                </a:ext>
              </a:extLst>
            </p:cNvPr>
            <p:cNvCxnSpPr>
              <a:cxnSpLocks/>
            </p:cNvCxnSpPr>
            <p:nvPr/>
          </p:nvCxnSpPr>
          <p:spPr>
            <a:xfrm>
              <a:off x="8452352" y="3616907"/>
              <a:ext cx="0" cy="327191"/>
            </a:xfrm>
            <a:prstGeom prst="line">
              <a:avLst/>
            </a:prstGeom>
            <a:ln w="28575"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CB3A543-592B-46AE-BD9C-7FCF4C514B7A}"/>
                </a:ext>
              </a:extLst>
            </p:cNvPr>
            <p:cNvSpPr/>
            <p:nvPr/>
          </p:nvSpPr>
          <p:spPr>
            <a:xfrm>
              <a:off x="8595727" y="3546135"/>
              <a:ext cx="250825" cy="25082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1" name="Pie 159">
              <a:extLst>
                <a:ext uri="{FF2B5EF4-FFF2-40B4-BE49-F238E27FC236}">
                  <a16:creationId xmlns:a16="http://schemas.microsoft.com/office/drawing/2014/main" id="{245DA95E-5C40-40FA-AFD8-8C5BD75530F6}"/>
                </a:ext>
              </a:extLst>
            </p:cNvPr>
            <p:cNvSpPr/>
            <p:nvPr/>
          </p:nvSpPr>
          <p:spPr>
            <a:xfrm>
              <a:off x="8595727" y="3551768"/>
              <a:ext cx="248775" cy="248775"/>
            </a:xfrm>
            <a:prstGeom prst="pie">
              <a:avLst>
                <a:gd name="adj1" fmla="val 0"/>
                <a:gd name="adj2" fmla="val 17866447"/>
              </a:avLst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30B2138-4F73-416E-AC07-1F872FA50D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00271" y="3904783"/>
              <a:ext cx="72523" cy="48373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45DB458-EC6A-4132-8898-4374A30DE7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72795" y="3904783"/>
              <a:ext cx="69849" cy="24186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EB5D5D6-D463-4756-A175-9B396360D0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5503" y="3846851"/>
              <a:ext cx="136366" cy="87254"/>
            </a:xfrm>
            <a:prstGeom prst="line">
              <a:avLst/>
            </a:prstGeom>
            <a:ln w="28575" cap="rnd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5CD5C3E-52BA-426F-8901-F73635993FD6}"/>
              </a:ext>
            </a:extLst>
          </p:cNvPr>
          <p:cNvGrpSpPr/>
          <p:nvPr/>
        </p:nvGrpSpPr>
        <p:grpSpPr>
          <a:xfrm>
            <a:off x="3750124" y="3829784"/>
            <a:ext cx="689547" cy="500068"/>
            <a:chOff x="10235609" y="3495364"/>
            <a:chExt cx="875980" cy="598292"/>
          </a:xfrm>
        </p:grpSpPr>
        <p:sp>
          <p:nvSpPr>
            <p:cNvPr id="29" name="Can 164">
              <a:extLst>
                <a:ext uri="{FF2B5EF4-FFF2-40B4-BE49-F238E27FC236}">
                  <a16:creationId xmlns:a16="http://schemas.microsoft.com/office/drawing/2014/main" id="{F71B4D8A-68FA-438B-806D-FFDBD95292CF}"/>
                </a:ext>
              </a:extLst>
            </p:cNvPr>
            <p:cNvSpPr/>
            <p:nvPr/>
          </p:nvSpPr>
          <p:spPr>
            <a:xfrm rot="16200000">
              <a:off x="10452438" y="3404127"/>
              <a:ext cx="442321" cy="875980"/>
            </a:xfrm>
            <a:prstGeom prst="can">
              <a:avLst/>
            </a:prstGeom>
            <a:solidFill>
              <a:srgbClr val="AB794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" name="Trapezium 165">
              <a:extLst>
                <a:ext uri="{FF2B5EF4-FFF2-40B4-BE49-F238E27FC236}">
                  <a16:creationId xmlns:a16="http://schemas.microsoft.com/office/drawing/2014/main" id="{6EAF014C-CA81-4320-92E6-4AEF967BD4E3}"/>
                </a:ext>
              </a:extLst>
            </p:cNvPr>
            <p:cNvSpPr/>
            <p:nvPr/>
          </p:nvSpPr>
          <p:spPr>
            <a:xfrm rot="778225">
              <a:off x="10618076" y="3517106"/>
              <a:ext cx="176494" cy="210365"/>
            </a:xfrm>
            <a:prstGeom prst="trapezoid">
              <a:avLst>
                <a:gd name="adj" fmla="val 15808"/>
              </a:avLst>
            </a:prstGeom>
            <a:solidFill>
              <a:srgbClr val="AB794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1242EA7-AF44-42D3-B871-CD4F37070625}"/>
                </a:ext>
              </a:extLst>
            </p:cNvPr>
            <p:cNvSpPr/>
            <p:nvPr/>
          </p:nvSpPr>
          <p:spPr>
            <a:xfrm rot="329765">
              <a:off x="10563123" y="3689315"/>
              <a:ext cx="228542" cy="66092"/>
            </a:xfrm>
            <a:prstGeom prst="rect">
              <a:avLst/>
            </a:prstGeom>
            <a:solidFill>
              <a:srgbClr val="AB79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43200C7-D61E-47E3-B989-A17A35557030}"/>
                </a:ext>
              </a:extLst>
            </p:cNvPr>
            <p:cNvSpPr/>
            <p:nvPr/>
          </p:nvSpPr>
          <p:spPr>
            <a:xfrm rot="847426">
              <a:off x="10660005" y="3495364"/>
              <a:ext cx="141099" cy="45719"/>
            </a:xfrm>
            <a:prstGeom prst="ellipse">
              <a:avLst/>
            </a:prstGeom>
            <a:solidFill>
              <a:srgbClr val="AB794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C53B278-FD04-49E7-A5D6-C700A1D8F035}"/>
                </a:ext>
              </a:extLst>
            </p:cNvPr>
            <p:cNvSpPr txBox="1"/>
            <p:nvPr/>
          </p:nvSpPr>
          <p:spPr>
            <a:xfrm>
              <a:off x="10418112" y="3651779"/>
              <a:ext cx="624884" cy="441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63" name="Can 19">
            <a:extLst>
              <a:ext uri="{FF2B5EF4-FFF2-40B4-BE49-F238E27FC236}">
                <a16:creationId xmlns:a16="http://schemas.microsoft.com/office/drawing/2014/main" id="{3C6314B8-F319-4586-9C83-035AE61A350A}"/>
              </a:ext>
            </a:extLst>
          </p:cNvPr>
          <p:cNvSpPr/>
          <p:nvPr/>
        </p:nvSpPr>
        <p:spPr>
          <a:xfrm>
            <a:off x="7550354" y="3816806"/>
            <a:ext cx="674558" cy="611796"/>
          </a:xfrm>
          <a:prstGeom prst="can">
            <a:avLst/>
          </a:prstGeom>
          <a:solidFill>
            <a:schemeClr val="bg2"/>
          </a:solidFill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>
              <a:defRPr/>
            </a:pPr>
            <a:r>
              <a:rPr lang="en-US" dirty="0" err="1">
                <a:solidFill>
                  <a:srgbClr val="44546A"/>
                </a:solidFill>
                <a:latin typeface="Calibri" panose="020F0502020204030204"/>
              </a:rPr>
              <a:t>db</a:t>
            </a:r>
            <a:endParaRPr lang="en-US" dirty="0">
              <a:solidFill>
                <a:srgbClr val="44546A"/>
              </a:solidFill>
              <a:latin typeface="Calibri" panose="020F0502020204030204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3BA3292-C3F1-46A3-9F1D-498BDABC0318}"/>
              </a:ext>
            </a:extLst>
          </p:cNvPr>
          <p:cNvGrpSpPr/>
          <p:nvPr/>
        </p:nvGrpSpPr>
        <p:grpSpPr>
          <a:xfrm>
            <a:off x="5698522" y="2597313"/>
            <a:ext cx="535854" cy="528413"/>
            <a:chOff x="6439308" y="3484640"/>
            <a:chExt cx="535854" cy="528413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2ACE49F-A3AF-4BB7-A76D-70674913CF60}"/>
                </a:ext>
              </a:extLst>
            </p:cNvPr>
            <p:cNvSpPr/>
            <p:nvPr/>
          </p:nvSpPr>
          <p:spPr>
            <a:xfrm>
              <a:off x="6663128" y="3694763"/>
              <a:ext cx="111802" cy="111802"/>
            </a:xfrm>
            <a:prstGeom prst="ellipse">
              <a:avLst/>
            </a:prstGeom>
            <a:solidFill>
              <a:schemeClr val="bg2"/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79F1B0A-EE95-4AB0-9C1A-B4C8A69FCAE3}"/>
                </a:ext>
              </a:extLst>
            </p:cNvPr>
            <p:cNvCxnSpPr/>
            <p:nvPr/>
          </p:nvCxnSpPr>
          <p:spPr>
            <a:xfrm>
              <a:off x="6719029" y="3505825"/>
              <a:ext cx="0" cy="183629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E4FE8D6-8582-4A8D-BE19-6E73B1A5387E}"/>
                </a:ext>
              </a:extLst>
            </p:cNvPr>
            <p:cNvCxnSpPr>
              <a:cxnSpLocks/>
            </p:cNvCxnSpPr>
            <p:nvPr/>
          </p:nvCxnSpPr>
          <p:spPr>
            <a:xfrm>
              <a:off x="6719029" y="3806565"/>
              <a:ext cx="0" cy="183629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AF37137-EE0C-48D1-AC0E-8385A99596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67436" y="3750665"/>
              <a:ext cx="204708" cy="140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B5D064E-4AC7-4541-B00A-B6261B4C39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5914" y="3750664"/>
              <a:ext cx="189720" cy="1407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F2F739E-56AB-4592-989F-05D87FF4FFB3}"/>
                </a:ext>
              </a:extLst>
            </p:cNvPr>
            <p:cNvCxnSpPr>
              <a:cxnSpLocks/>
              <a:stCxn id="65" idx="1"/>
            </p:cNvCxnSpPr>
            <p:nvPr/>
          </p:nvCxnSpPr>
          <p:spPr>
            <a:xfrm flipH="1" flipV="1">
              <a:off x="6540050" y="3573092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9A1F787-C85F-44B0-B372-A342307C00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58557" y="3789379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38F76F6-92DF-476A-AEE1-C91767A58754}"/>
                </a:ext>
              </a:extLst>
            </p:cNvPr>
            <p:cNvCxnSpPr>
              <a:cxnSpLocks/>
              <a:endCxn id="65" idx="7"/>
            </p:cNvCxnSpPr>
            <p:nvPr/>
          </p:nvCxnSpPr>
          <p:spPr>
            <a:xfrm flipH="1">
              <a:off x="6758557" y="3573092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A748127-F39A-4925-9AD2-7C99F39E85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31864" y="3797624"/>
              <a:ext cx="139451" cy="138044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0DB182C-EB41-4651-B2E2-62EED5C1D967}"/>
                </a:ext>
              </a:extLst>
            </p:cNvPr>
            <p:cNvSpPr/>
            <p:nvPr/>
          </p:nvSpPr>
          <p:spPr>
            <a:xfrm flipV="1">
              <a:off x="6512181" y="3544209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A0BE58D-4ACC-4A09-99A5-39B645CA9A43}"/>
                </a:ext>
              </a:extLst>
            </p:cNvPr>
            <p:cNvSpPr/>
            <p:nvPr/>
          </p:nvSpPr>
          <p:spPr>
            <a:xfrm flipV="1">
              <a:off x="6696169" y="3484640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3D23C2E-50E7-4C8F-B926-6B335A521D90}"/>
                </a:ext>
              </a:extLst>
            </p:cNvPr>
            <p:cNvSpPr/>
            <p:nvPr/>
          </p:nvSpPr>
          <p:spPr>
            <a:xfrm flipV="1">
              <a:off x="6869790" y="3553979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BDE459E-139C-4971-A6FD-08C929048911}"/>
                </a:ext>
              </a:extLst>
            </p:cNvPr>
            <p:cNvSpPr/>
            <p:nvPr/>
          </p:nvSpPr>
          <p:spPr>
            <a:xfrm flipV="1">
              <a:off x="6929443" y="3733591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F2941D2-3F1E-44C0-9800-54CB386BE436}"/>
                </a:ext>
              </a:extLst>
            </p:cNvPr>
            <p:cNvSpPr/>
            <p:nvPr/>
          </p:nvSpPr>
          <p:spPr>
            <a:xfrm flipV="1">
              <a:off x="6869789" y="3898379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5CBFAFD-DC58-4423-A715-6F132BF75CF2}"/>
                </a:ext>
              </a:extLst>
            </p:cNvPr>
            <p:cNvSpPr/>
            <p:nvPr/>
          </p:nvSpPr>
          <p:spPr>
            <a:xfrm flipV="1">
              <a:off x="6696169" y="3967334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DE0F91B-2BFB-45AB-BDAE-302476E8F28A}"/>
                </a:ext>
              </a:extLst>
            </p:cNvPr>
            <p:cNvSpPr/>
            <p:nvPr/>
          </p:nvSpPr>
          <p:spPr>
            <a:xfrm flipV="1">
              <a:off x="6512181" y="3912807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AE560806-4291-4DE5-84E7-A0C3E6ECA317}"/>
                </a:ext>
              </a:extLst>
            </p:cNvPr>
            <p:cNvSpPr/>
            <p:nvPr/>
          </p:nvSpPr>
          <p:spPr>
            <a:xfrm flipV="1">
              <a:off x="6439308" y="3725056"/>
              <a:ext cx="45719" cy="45719"/>
            </a:xfrm>
            <a:prstGeom prst="ellipse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82" name="Picture 81">
            <a:extLst>
              <a:ext uri="{FF2B5EF4-FFF2-40B4-BE49-F238E27FC236}">
                <a16:creationId xmlns:a16="http://schemas.microsoft.com/office/drawing/2014/main" id="{FB03C6AD-6C74-4CBB-A60E-2E29EB4B5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976" y="1343806"/>
            <a:ext cx="520429" cy="52042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9664BF7-B98B-42F0-9474-34CEE060F22E}"/>
              </a:ext>
            </a:extLst>
          </p:cNvPr>
          <p:cNvGrpSpPr/>
          <p:nvPr/>
        </p:nvGrpSpPr>
        <p:grpSpPr>
          <a:xfrm>
            <a:off x="2846526" y="2835267"/>
            <a:ext cx="497887" cy="481481"/>
            <a:chOff x="5861893" y="1432760"/>
            <a:chExt cx="497887" cy="481481"/>
          </a:xfrm>
        </p:grpSpPr>
        <p:sp>
          <p:nvSpPr>
            <p:cNvPr id="85" name="Rounded Rectangle 8">
              <a:extLst>
                <a:ext uri="{FF2B5EF4-FFF2-40B4-BE49-F238E27FC236}">
                  <a16:creationId xmlns:a16="http://schemas.microsoft.com/office/drawing/2014/main" id="{73E396F5-3B79-426D-B9F5-8E1E25A9CB5B}"/>
                </a:ext>
              </a:extLst>
            </p:cNvPr>
            <p:cNvSpPr/>
            <p:nvPr/>
          </p:nvSpPr>
          <p:spPr>
            <a:xfrm>
              <a:off x="5861893" y="143276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6" name="Rounded Rectangle 120">
              <a:extLst>
                <a:ext uri="{FF2B5EF4-FFF2-40B4-BE49-F238E27FC236}">
                  <a16:creationId xmlns:a16="http://schemas.microsoft.com/office/drawing/2014/main" id="{B422ED60-1A65-4220-A176-80E497C5A9C3}"/>
                </a:ext>
              </a:extLst>
            </p:cNvPr>
            <p:cNvSpPr/>
            <p:nvPr/>
          </p:nvSpPr>
          <p:spPr>
            <a:xfrm>
              <a:off x="6047721" y="143276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7" name="Rounded Rectangle 121">
              <a:extLst>
                <a:ext uri="{FF2B5EF4-FFF2-40B4-BE49-F238E27FC236}">
                  <a16:creationId xmlns:a16="http://schemas.microsoft.com/office/drawing/2014/main" id="{4BD9A30A-3D0B-4701-981B-92B68CC69356}"/>
                </a:ext>
              </a:extLst>
            </p:cNvPr>
            <p:cNvSpPr/>
            <p:nvPr/>
          </p:nvSpPr>
          <p:spPr>
            <a:xfrm>
              <a:off x="6233549" y="143276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8" name="Rounded Rectangle 122">
              <a:extLst>
                <a:ext uri="{FF2B5EF4-FFF2-40B4-BE49-F238E27FC236}">
                  <a16:creationId xmlns:a16="http://schemas.microsoft.com/office/drawing/2014/main" id="{C7772A80-B943-4D22-8379-F80C28C2B0A2}"/>
                </a:ext>
              </a:extLst>
            </p:cNvPr>
            <p:cNvSpPr/>
            <p:nvPr/>
          </p:nvSpPr>
          <p:spPr>
            <a:xfrm>
              <a:off x="5861893" y="1610385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9" name="Rounded Rectangle 123">
              <a:extLst>
                <a:ext uri="{FF2B5EF4-FFF2-40B4-BE49-F238E27FC236}">
                  <a16:creationId xmlns:a16="http://schemas.microsoft.com/office/drawing/2014/main" id="{E1F0550A-9ABE-4D6D-BFAE-E4FF975914E6}"/>
                </a:ext>
              </a:extLst>
            </p:cNvPr>
            <p:cNvSpPr/>
            <p:nvPr/>
          </p:nvSpPr>
          <p:spPr>
            <a:xfrm>
              <a:off x="6047721" y="1610385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0" name="Rounded Rectangle 124">
              <a:extLst>
                <a:ext uri="{FF2B5EF4-FFF2-40B4-BE49-F238E27FC236}">
                  <a16:creationId xmlns:a16="http://schemas.microsoft.com/office/drawing/2014/main" id="{8092ABA3-0D0E-4F1D-A471-382C60E1646A}"/>
                </a:ext>
              </a:extLst>
            </p:cNvPr>
            <p:cNvSpPr/>
            <p:nvPr/>
          </p:nvSpPr>
          <p:spPr>
            <a:xfrm>
              <a:off x="6233549" y="1610385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1" name="Rounded Rectangle 125">
              <a:extLst>
                <a:ext uri="{FF2B5EF4-FFF2-40B4-BE49-F238E27FC236}">
                  <a16:creationId xmlns:a16="http://schemas.microsoft.com/office/drawing/2014/main" id="{D6F4D020-F351-48B8-A72E-F50B09421E60}"/>
                </a:ext>
              </a:extLst>
            </p:cNvPr>
            <p:cNvSpPr/>
            <p:nvPr/>
          </p:nvSpPr>
          <p:spPr>
            <a:xfrm>
              <a:off x="5861893" y="178801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2" name="Rounded Rectangle 126">
              <a:extLst>
                <a:ext uri="{FF2B5EF4-FFF2-40B4-BE49-F238E27FC236}">
                  <a16:creationId xmlns:a16="http://schemas.microsoft.com/office/drawing/2014/main" id="{01F8EBBD-B6C4-47F5-8116-273C8381D8D8}"/>
                </a:ext>
              </a:extLst>
            </p:cNvPr>
            <p:cNvSpPr/>
            <p:nvPr/>
          </p:nvSpPr>
          <p:spPr>
            <a:xfrm>
              <a:off x="6047721" y="178801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3" name="Rounded Rectangle 127">
              <a:extLst>
                <a:ext uri="{FF2B5EF4-FFF2-40B4-BE49-F238E27FC236}">
                  <a16:creationId xmlns:a16="http://schemas.microsoft.com/office/drawing/2014/main" id="{F1392E24-F251-45CC-AFCD-698FD868CA09}"/>
                </a:ext>
              </a:extLst>
            </p:cNvPr>
            <p:cNvSpPr/>
            <p:nvPr/>
          </p:nvSpPr>
          <p:spPr>
            <a:xfrm>
              <a:off x="6233549" y="1788010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5A4A858-6962-4123-A58B-07F176C0785A}"/>
              </a:ext>
            </a:extLst>
          </p:cNvPr>
          <p:cNvGrpSpPr/>
          <p:nvPr/>
        </p:nvGrpSpPr>
        <p:grpSpPr>
          <a:xfrm>
            <a:off x="8797901" y="2410502"/>
            <a:ext cx="497887" cy="481481"/>
            <a:chOff x="5997337" y="2014037"/>
            <a:chExt cx="497887" cy="481481"/>
          </a:xfrm>
        </p:grpSpPr>
        <p:sp>
          <p:nvSpPr>
            <p:cNvPr id="148" name="Rounded Rectangle 132">
              <a:extLst>
                <a:ext uri="{FF2B5EF4-FFF2-40B4-BE49-F238E27FC236}">
                  <a16:creationId xmlns:a16="http://schemas.microsoft.com/office/drawing/2014/main" id="{FD3A5740-2570-4DA6-ABC9-66C8C32616C8}"/>
                </a:ext>
              </a:extLst>
            </p:cNvPr>
            <p:cNvSpPr/>
            <p:nvPr/>
          </p:nvSpPr>
          <p:spPr>
            <a:xfrm>
              <a:off x="5997337" y="2014037"/>
              <a:ext cx="126231" cy="126231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9" name="Rounded Rectangle 133">
              <a:extLst>
                <a:ext uri="{FF2B5EF4-FFF2-40B4-BE49-F238E27FC236}">
                  <a16:creationId xmlns:a16="http://schemas.microsoft.com/office/drawing/2014/main" id="{B62941E3-49C0-49E3-A255-3F0B5EBA1197}"/>
                </a:ext>
              </a:extLst>
            </p:cNvPr>
            <p:cNvSpPr/>
            <p:nvPr/>
          </p:nvSpPr>
          <p:spPr>
            <a:xfrm>
              <a:off x="6183165" y="2014037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0" name="Rounded Rectangle 134">
              <a:extLst>
                <a:ext uri="{FF2B5EF4-FFF2-40B4-BE49-F238E27FC236}">
                  <a16:creationId xmlns:a16="http://schemas.microsoft.com/office/drawing/2014/main" id="{A2CD2527-EEBA-4638-8FF9-B0753DFD9FDD}"/>
                </a:ext>
              </a:extLst>
            </p:cNvPr>
            <p:cNvSpPr/>
            <p:nvPr/>
          </p:nvSpPr>
          <p:spPr>
            <a:xfrm>
              <a:off x="6368993" y="2014037"/>
              <a:ext cx="126231" cy="126231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1" name="Rounded Rectangle 135">
              <a:extLst>
                <a:ext uri="{FF2B5EF4-FFF2-40B4-BE49-F238E27FC236}">
                  <a16:creationId xmlns:a16="http://schemas.microsoft.com/office/drawing/2014/main" id="{1F2169A8-06BA-435E-B633-9A283AF2E138}"/>
                </a:ext>
              </a:extLst>
            </p:cNvPr>
            <p:cNvSpPr/>
            <p:nvPr/>
          </p:nvSpPr>
          <p:spPr>
            <a:xfrm>
              <a:off x="5997337" y="2191662"/>
              <a:ext cx="126231" cy="126231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2" name="Rounded Rectangle 136">
              <a:extLst>
                <a:ext uri="{FF2B5EF4-FFF2-40B4-BE49-F238E27FC236}">
                  <a16:creationId xmlns:a16="http://schemas.microsoft.com/office/drawing/2014/main" id="{BED3DF19-9845-427C-94CC-A2DDF36444E2}"/>
                </a:ext>
              </a:extLst>
            </p:cNvPr>
            <p:cNvSpPr/>
            <p:nvPr/>
          </p:nvSpPr>
          <p:spPr>
            <a:xfrm>
              <a:off x="6183165" y="2191662"/>
              <a:ext cx="126231" cy="12623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3" name="Rounded Rectangle 137">
              <a:extLst>
                <a:ext uri="{FF2B5EF4-FFF2-40B4-BE49-F238E27FC236}">
                  <a16:creationId xmlns:a16="http://schemas.microsoft.com/office/drawing/2014/main" id="{CCC5E30F-C059-439B-B4F1-B0D62F3AB4A8}"/>
                </a:ext>
              </a:extLst>
            </p:cNvPr>
            <p:cNvSpPr/>
            <p:nvPr/>
          </p:nvSpPr>
          <p:spPr>
            <a:xfrm>
              <a:off x="6368993" y="2191662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4" name="Rounded Rectangle 138">
              <a:extLst>
                <a:ext uri="{FF2B5EF4-FFF2-40B4-BE49-F238E27FC236}">
                  <a16:creationId xmlns:a16="http://schemas.microsoft.com/office/drawing/2014/main" id="{02B9A69C-2B45-4642-89FE-9CB771CE20E8}"/>
                </a:ext>
              </a:extLst>
            </p:cNvPr>
            <p:cNvSpPr/>
            <p:nvPr/>
          </p:nvSpPr>
          <p:spPr>
            <a:xfrm>
              <a:off x="5997337" y="2369287"/>
              <a:ext cx="126231" cy="1262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5" name="Rounded Rectangle 139">
              <a:extLst>
                <a:ext uri="{FF2B5EF4-FFF2-40B4-BE49-F238E27FC236}">
                  <a16:creationId xmlns:a16="http://schemas.microsoft.com/office/drawing/2014/main" id="{A274187D-8125-477D-95A4-8BA8B8EE8AF0}"/>
                </a:ext>
              </a:extLst>
            </p:cNvPr>
            <p:cNvSpPr/>
            <p:nvPr/>
          </p:nvSpPr>
          <p:spPr>
            <a:xfrm>
              <a:off x="6183165" y="2369287"/>
              <a:ext cx="126231" cy="126231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6" name="Rounded Rectangle 140">
              <a:extLst>
                <a:ext uri="{FF2B5EF4-FFF2-40B4-BE49-F238E27FC236}">
                  <a16:creationId xmlns:a16="http://schemas.microsoft.com/office/drawing/2014/main" id="{6D97483C-A824-4199-890A-D9B69DED47E5}"/>
                </a:ext>
              </a:extLst>
            </p:cNvPr>
            <p:cNvSpPr/>
            <p:nvPr/>
          </p:nvSpPr>
          <p:spPr>
            <a:xfrm>
              <a:off x="6368993" y="2369287"/>
              <a:ext cx="126231" cy="126231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CB0C747-9C79-4997-816C-C79CF559C795}"/>
              </a:ext>
            </a:extLst>
          </p:cNvPr>
          <p:cNvGrpSpPr/>
          <p:nvPr/>
        </p:nvGrpSpPr>
        <p:grpSpPr>
          <a:xfrm>
            <a:off x="5315676" y="330514"/>
            <a:ext cx="1530801" cy="379906"/>
            <a:chOff x="5315675" y="330513"/>
            <a:chExt cx="1530801" cy="379906"/>
          </a:xfrm>
        </p:grpSpPr>
        <p:sp>
          <p:nvSpPr>
            <p:cNvPr id="4" name="Rectangle: Top Corners Rounded 3">
              <a:extLst>
                <a:ext uri="{FF2B5EF4-FFF2-40B4-BE49-F238E27FC236}">
                  <a16:creationId xmlns:a16="http://schemas.microsoft.com/office/drawing/2014/main" id="{AC8BB8E1-9ADE-4DBC-9069-53F88549ACC3}"/>
                </a:ext>
              </a:extLst>
            </p:cNvPr>
            <p:cNvSpPr/>
            <p:nvPr/>
          </p:nvSpPr>
          <p:spPr>
            <a:xfrm rot="10800000">
              <a:off x="5315675" y="372930"/>
              <a:ext cx="1530801" cy="337489"/>
            </a:xfrm>
            <a:prstGeom prst="round2Same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>
                <a:defRPr/>
              </a:pPr>
              <a:endParaRPr lang="en-GB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B3D87E-84E6-4986-8FBE-84AD1990DB37}"/>
                </a:ext>
              </a:extLst>
            </p:cNvPr>
            <p:cNvSpPr txBox="1"/>
            <p:nvPr/>
          </p:nvSpPr>
          <p:spPr>
            <a:xfrm>
              <a:off x="5315676" y="330513"/>
              <a:ext cx="153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46">
                <a:defRPr/>
              </a:pPr>
              <a:r>
                <a:rPr lang="en-GB" dirty="0">
                  <a:solidFill>
                    <a:prstClr val="white"/>
                  </a:solidFill>
                  <a:latin typeface="Calibri" panose="020F0502020204030204"/>
                </a:rPr>
                <a:t>App</a:t>
              </a:r>
            </a:p>
          </p:txBody>
        </p:sp>
      </p:grpSp>
      <p:pic>
        <p:nvPicPr>
          <p:cNvPr id="171" name="Picture 170">
            <a:extLst>
              <a:ext uri="{FF2B5EF4-FFF2-40B4-BE49-F238E27FC236}">
                <a16:creationId xmlns:a16="http://schemas.microsoft.com/office/drawing/2014/main" id="{AFA77A7F-B66B-40FE-AC99-77D3EF4DC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1694053" flipV="1">
            <a:off x="5488357" y="3869818"/>
            <a:ext cx="538284" cy="538284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2B8D3AE-87D5-CC83-2A32-A198411B62A0}"/>
              </a:ext>
            </a:extLst>
          </p:cNvPr>
          <p:cNvSpPr/>
          <p:nvPr/>
        </p:nvSpPr>
        <p:spPr>
          <a:xfrm>
            <a:off x="2559557" y="884902"/>
            <a:ext cx="996420" cy="979333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 Same-side Corner of Rectangle 8">
            <a:extLst>
              <a:ext uri="{FF2B5EF4-FFF2-40B4-BE49-F238E27FC236}">
                <a16:creationId xmlns:a16="http://schemas.microsoft.com/office/drawing/2014/main" id="{61E152D4-7908-C769-61C4-7346E2B48296}"/>
              </a:ext>
            </a:extLst>
          </p:cNvPr>
          <p:cNvSpPr/>
          <p:nvPr/>
        </p:nvSpPr>
        <p:spPr>
          <a:xfrm rot="10800000">
            <a:off x="2766561" y="889755"/>
            <a:ext cx="567930" cy="153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44585A-DCDB-35FA-1654-E3669FD34E7A}"/>
              </a:ext>
            </a:extLst>
          </p:cNvPr>
          <p:cNvSpPr txBox="1"/>
          <p:nvPr/>
        </p:nvSpPr>
        <p:spPr>
          <a:xfrm>
            <a:off x="2782583" y="797810"/>
            <a:ext cx="56740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Pod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61FAE48-B7E1-2FC8-AD37-14798E2C97FD}"/>
              </a:ext>
            </a:extLst>
          </p:cNvPr>
          <p:cNvSpPr/>
          <p:nvPr/>
        </p:nvSpPr>
        <p:spPr>
          <a:xfrm>
            <a:off x="4972033" y="916231"/>
            <a:ext cx="996420" cy="979333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 Same-side Corner of Rectangle 14">
            <a:extLst>
              <a:ext uri="{FF2B5EF4-FFF2-40B4-BE49-F238E27FC236}">
                <a16:creationId xmlns:a16="http://schemas.microsoft.com/office/drawing/2014/main" id="{22DFE553-82D8-7A22-AC7A-0E51634EF2BC}"/>
              </a:ext>
            </a:extLst>
          </p:cNvPr>
          <p:cNvSpPr/>
          <p:nvPr/>
        </p:nvSpPr>
        <p:spPr>
          <a:xfrm rot="10800000">
            <a:off x="5179037" y="921084"/>
            <a:ext cx="567930" cy="153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D615DB-CDDC-D740-824D-909398A0B3A8}"/>
              </a:ext>
            </a:extLst>
          </p:cNvPr>
          <p:cNvSpPr txBox="1"/>
          <p:nvPr/>
        </p:nvSpPr>
        <p:spPr>
          <a:xfrm>
            <a:off x="5206489" y="829139"/>
            <a:ext cx="50998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Pod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EB32964-B57F-6DC0-C9D0-F03E8B593DA8}"/>
              </a:ext>
            </a:extLst>
          </p:cNvPr>
          <p:cNvSpPr/>
          <p:nvPr/>
        </p:nvSpPr>
        <p:spPr>
          <a:xfrm>
            <a:off x="7774938" y="1087375"/>
            <a:ext cx="996420" cy="979333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 Same-side Corner of Rectangle 20">
            <a:extLst>
              <a:ext uri="{FF2B5EF4-FFF2-40B4-BE49-F238E27FC236}">
                <a16:creationId xmlns:a16="http://schemas.microsoft.com/office/drawing/2014/main" id="{C08AD2F4-5408-D1CD-A5EA-400C32584ED7}"/>
              </a:ext>
            </a:extLst>
          </p:cNvPr>
          <p:cNvSpPr/>
          <p:nvPr/>
        </p:nvSpPr>
        <p:spPr>
          <a:xfrm rot="10800000">
            <a:off x="7981942" y="1092228"/>
            <a:ext cx="567930" cy="153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55B5A4-8A2F-CB7B-14CD-838A947EFE99}"/>
              </a:ext>
            </a:extLst>
          </p:cNvPr>
          <p:cNvSpPr txBox="1"/>
          <p:nvPr/>
        </p:nvSpPr>
        <p:spPr>
          <a:xfrm>
            <a:off x="8009394" y="1000283"/>
            <a:ext cx="50998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Pod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3E463F7-562D-238F-9C1E-CEE5DFF99786}"/>
              </a:ext>
            </a:extLst>
          </p:cNvPr>
          <p:cNvSpPr/>
          <p:nvPr/>
        </p:nvSpPr>
        <p:spPr>
          <a:xfrm>
            <a:off x="8556045" y="2153800"/>
            <a:ext cx="996420" cy="979333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 Same-side Corner of Rectangle 24">
            <a:extLst>
              <a:ext uri="{FF2B5EF4-FFF2-40B4-BE49-F238E27FC236}">
                <a16:creationId xmlns:a16="http://schemas.microsoft.com/office/drawing/2014/main" id="{2AB20265-5270-34DC-1A85-8E74BF59D972}"/>
              </a:ext>
            </a:extLst>
          </p:cNvPr>
          <p:cNvSpPr/>
          <p:nvPr/>
        </p:nvSpPr>
        <p:spPr>
          <a:xfrm rot="10800000">
            <a:off x="8763049" y="2158653"/>
            <a:ext cx="567930" cy="1531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A7DEF25-B8DF-D9A0-2163-0B114914D505}"/>
              </a:ext>
            </a:extLst>
          </p:cNvPr>
          <p:cNvSpPr txBox="1"/>
          <p:nvPr/>
        </p:nvSpPr>
        <p:spPr>
          <a:xfrm>
            <a:off x="8790501" y="2066708"/>
            <a:ext cx="50998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Pod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0C42AC91-82DC-CBA2-256F-119644465F8E}"/>
              </a:ext>
            </a:extLst>
          </p:cNvPr>
          <p:cNvSpPr/>
          <p:nvPr/>
        </p:nvSpPr>
        <p:spPr>
          <a:xfrm>
            <a:off x="7412025" y="3565956"/>
            <a:ext cx="996420" cy="979333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 Same-side Corner of Rectangle 55">
            <a:extLst>
              <a:ext uri="{FF2B5EF4-FFF2-40B4-BE49-F238E27FC236}">
                <a16:creationId xmlns:a16="http://schemas.microsoft.com/office/drawing/2014/main" id="{5B150A50-2463-9CD5-E976-457354FEBAA3}"/>
              </a:ext>
            </a:extLst>
          </p:cNvPr>
          <p:cNvSpPr/>
          <p:nvPr/>
        </p:nvSpPr>
        <p:spPr>
          <a:xfrm rot="10800000">
            <a:off x="7619029" y="3570809"/>
            <a:ext cx="567930" cy="1531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F8F48D8-CF2B-2137-113A-3E6ADCE632CE}"/>
              </a:ext>
            </a:extLst>
          </p:cNvPr>
          <p:cNvSpPr txBox="1"/>
          <p:nvPr/>
        </p:nvSpPr>
        <p:spPr>
          <a:xfrm>
            <a:off x="7646481" y="3478864"/>
            <a:ext cx="50998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Pod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C6DDE59C-1619-55D5-8934-4EB72DD7D726}"/>
              </a:ext>
            </a:extLst>
          </p:cNvPr>
          <p:cNvSpPr/>
          <p:nvPr/>
        </p:nvSpPr>
        <p:spPr>
          <a:xfrm>
            <a:off x="2635609" y="2550429"/>
            <a:ext cx="996420" cy="979333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 Same-side Corner of Rectangle 58">
            <a:extLst>
              <a:ext uri="{FF2B5EF4-FFF2-40B4-BE49-F238E27FC236}">
                <a16:creationId xmlns:a16="http://schemas.microsoft.com/office/drawing/2014/main" id="{C618D0A2-158E-D506-1F46-3BAEEEF6C139}"/>
              </a:ext>
            </a:extLst>
          </p:cNvPr>
          <p:cNvSpPr/>
          <p:nvPr/>
        </p:nvSpPr>
        <p:spPr>
          <a:xfrm rot="10800000">
            <a:off x="2842613" y="2555282"/>
            <a:ext cx="567930" cy="1531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1745CBA-9797-0E87-A283-1CB69B5FA65A}"/>
              </a:ext>
            </a:extLst>
          </p:cNvPr>
          <p:cNvSpPr txBox="1"/>
          <p:nvPr/>
        </p:nvSpPr>
        <p:spPr>
          <a:xfrm>
            <a:off x="2870065" y="2463337"/>
            <a:ext cx="50998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Pod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4E228AF6-C4B1-16D3-3910-018AD8F542E9}"/>
              </a:ext>
            </a:extLst>
          </p:cNvPr>
          <p:cNvSpPr/>
          <p:nvPr/>
        </p:nvSpPr>
        <p:spPr>
          <a:xfrm>
            <a:off x="5452019" y="2335110"/>
            <a:ext cx="996420" cy="979333"/>
          </a:xfrm>
          <a:prstGeom prst="roundRect">
            <a:avLst/>
          </a:prstGeom>
          <a:noFill/>
          <a:ln w="28575"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 Same-side Corner of Rectangle 61">
            <a:extLst>
              <a:ext uri="{FF2B5EF4-FFF2-40B4-BE49-F238E27FC236}">
                <a16:creationId xmlns:a16="http://schemas.microsoft.com/office/drawing/2014/main" id="{E9FC1C08-6BA0-BC84-B87D-8E5C50FB39AA}"/>
              </a:ext>
            </a:extLst>
          </p:cNvPr>
          <p:cNvSpPr/>
          <p:nvPr/>
        </p:nvSpPr>
        <p:spPr>
          <a:xfrm rot="10800000">
            <a:off x="5659023" y="2339963"/>
            <a:ext cx="567930" cy="1531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33CC"/>
          </a:solidFill>
          <a:ln>
            <a:solidFill>
              <a:srgbClr val="FF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EAB7D61-10E3-F974-C124-F74143DD1C9A}"/>
              </a:ext>
            </a:extLst>
          </p:cNvPr>
          <p:cNvSpPr txBox="1"/>
          <p:nvPr/>
        </p:nvSpPr>
        <p:spPr>
          <a:xfrm>
            <a:off x="5686475" y="2248018"/>
            <a:ext cx="50998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Pod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527882E4-65B7-8EF6-5B9C-6CCBCA734011}"/>
              </a:ext>
            </a:extLst>
          </p:cNvPr>
          <p:cNvSpPr/>
          <p:nvPr/>
        </p:nvSpPr>
        <p:spPr>
          <a:xfrm>
            <a:off x="3583003" y="3575766"/>
            <a:ext cx="996420" cy="979333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 Same-side Corner of Rectangle 93">
            <a:extLst>
              <a:ext uri="{FF2B5EF4-FFF2-40B4-BE49-F238E27FC236}">
                <a16:creationId xmlns:a16="http://schemas.microsoft.com/office/drawing/2014/main" id="{C790C067-F826-234C-4413-196863C2A7CD}"/>
              </a:ext>
            </a:extLst>
          </p:cNvPr>
          <p:cNvSpPr/>
          <p:nvPr/>
        </p:nvSpPr>
        <p:spPr>
          <a:xfrm rot="10800000">
            <a:off x="3790007" y="3580619"/>
            <a:ext cx="567930" cy="1531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B1F261C-62EC-5D8A-944C-4B2265F003F9}"/>
              </a:ext>
            </a:extLst>
          </p:cNvPr>
          <p:cNvSpPr txBox="1"/>
          <p:nvPr/>
        </p:nvSpPr>
        <p:spPr>
          <a:xfrm>
            <a:off x="3817459" y="3488674"/>
            <a:ext cx="50998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Pod</a:t>
            </a: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9F11CB80-65ED-78B7-8152-1A266B770E12}"/>
              </a:ext>
            </a:extLst>
          </p:cNvPr>
          <p:cNvSpPr/>
          <p:nvPr/>
        </p:nvSpPr>
        <p:spPr>
          <a:xfrm>
            <a:off x="5292441" y="3596377"/>
            <a:ext cx="996420" cy="979333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ound Same-side Corner of Rectangle 96">
            <a:extLst>
              <a:ext uri="{FF2B5EF4-FFF2-40B4-BE49-F238E27FC236}">
                <a16:creationId xmlns:a16="http://schemas.microsoft.com/office/drawing/2014/main" id="{1F109719-8CBD-7E0E-0DDD-1B8F86F38307}"/>
              </a:ext>
            </a:extLst>
          </p:cNvPr>
          <p:cNvSpPr/>
          <p:nvPr/>
        </p:nvSpPr>
        <p:spPr>
          <a:xfrm rot="10800000">
            <a:off x="5499445" y="3601230"/>
            <a:ext cx="567930" cy="1531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8BFAA6B-FB15-194F-3C40-E92C304E1249}"/>
              </a:ext>
            </a:extLst>
          </p:cNvPr>
          <p:cNvSpPr txBox="1"/>
          <p:nvPr/>
        </p:nvSpPr>
        <p:spPr>
          <a:xfrm>
            <a:off x="5526897" y="3509285"/>
            <a:ext cx="50998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Pod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A8B963-893E-05EF-C496-070871D299E4}"/>
              </a:ext>
            </a:extLst>
          </p:cNvPr>
          <p:cNvGrpSpPr/>
          <p:nvPr/>
        </p:nvGrpSpPr>
        <p:grpSpPr>
          <a:xfrm>
            <a:off x="6317238" y="1163051"/>
            <a:ext cx="689548" cy="592112"/>
            <a:chOff x="6205927" y="3387777"/>
            <a:chExt cx="689548" cy="59211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5ED2310-3A07-2AD2-A5D3-51DADF937BE0}"/>
                </a:ext>
              </a:extLst>
            </p:cNvPr>
            <p:cNvGrpSpPr/>
            <p:nvPr/>
          </p:nvGrpSpPr>
          <p:grpSpPr>
            <a:xfrm>
              <a:off x="6205928" y="3387777"/>
              <a:ext cx="689547" cy="592112"/>
              <a:chOff x="6205928" y="3387777"/>
              <a:chExt cx="689547" cy="592112"/>
            </a:xfrm>
          </p:grpSpPr>
          <p:sp>
            <p:nvSpPr>
              <p:cNvPr id="13" name="Rounded Rectangle 144">
                <a:extLst>
                  <a:ext uri="{FF2B5EF4-FFF2-40B4-BE49-F238E27FC236}">
                    <a16:creationId xmlns:a16="http://schemas.microsoft.com/office/drawing/2014/main" id="{C6093326-EC8A-4CC6-7511-5846919D5EF0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7" cy="592112"/>
              </a:xfrm>
              <a:prstGeom prst="roundRect">
                <a:avLst>
                  <a:gd name="adj" fmla="val 9305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46">
                  <a:defRPr/>
                </a:pPr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7" name="Rounded Rectangle 145">
                <a:extLst>
                  <a:ext uri="{FF2B5EF4-FFF2-40B4-BE49-F238E27FC236}">
                    <a16:creationId xmlns:a16="http://schemas.microsoft.com/office/drawing/2014/main" id="{C810A2C6-079D-395F-8473-1F45C87E36F7}"/>
                  </a:ext>
                </a:extLst>
              </p:cNvPr>
              <p:cNvSpPr/>
              <p:nvPr/>
            </p:nvSpPr>
            <p:spPr>
              <a:xfrm>
                <a:off x="6297742" y="3709441"/>
                <a:ext cx="498423" cy="113675"/>
              </a:xfrm>
              <a:prstGeom prst="roundRect">
                <a:avLst>
                  <a:gd name="adj" fmla="val 2976"/>
                </a:avLst>
              </a:prstGeom>
              <a:solidFill>
                <a:schemeClr val="bg1"/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46">
                  <a:defRPr/>
                </a:pPr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809EA1E1-8D7E-A41B-38E0-56921EB9B128}"/>
                  </a:ext>
                </a:extLst>
              </p:cNvPr>
              <p:cNvCxnSpPr/>
              <p:nvPr/>
            </p:nvCxnSpPr>
            <p:spPr>
              <a:xfrm>
                <a:off x="6402672" y="3886200"/>
                <a:ext cx="288561" cy="0"/>
              </a:xfrm>
              <a:prstGeom prst="line">
                <a:avLst/>
              </a:prstGeom>
              <a:ln w="38100" cap="rnd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ound Same-side Corner of Rectangle 147">
                <a:extLst>
                  <a:ext uri="{FF2B5EF4-FFF2-40B4-BE49-F238E27FC236}">
                    <a16:creationId xmlns:a16="http://schemas.microsoft.com/office/drawing/2014/main" id="{63A38807-BD32-19C7-3421-07A63C0D4DBF}"/>
                  </a:ext>
                </a:extLst>
              </p:cNvPr>
              <p:cNvSpPr/>
              <p:nvPr/>
            </p:nvSpPr>
            <p:spPr>
              <a:xfrm>
                <a:off x="6205928" y="3387777"/>
                <a:ext cx="689546" cy="113675"/>
              </a:xfrm>
              <a:prstGeom prst="round2SameRect">
                <a:avLst>
                  <a:gd name="adj1" fmla="val 32292"/>
                  <a:gd name="adj2" fmla="val 0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38100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46">
                  <a:defRPr/>
                </a:pPr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24A4727-8FDE-A44F-202C-163ECCFE2F28}"/>
                  </a:ext>
                </a:extLst>
              </p:cNvPr>
              <p:cNvSpPr/>
              <p:nvPr/>
            </p:nvSpPr>
            <p:spPr>
              <a:xfrm>
                <a:off x="6250897" y="3417758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46">
                  <a:defRPr/>
                </a:pPr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D0A43B3C-1F87-5CE9-3D17-D5314013C14E}"/>
                  </a:ext>
                </a:extLst>
              </p:cNvPr>
              <p:cNvSpPr/>
              <p:nvPr/>
            </p:nvSpPr>
            <p:spPr>
              <a:xfrm>
                <a:off x="6319288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46">
                  <a:defRPr/>
                </a:pPr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03E3F6CA-CF87-CEA1-0994-BE949E73C199}"/>
                  </a:ext>
                </a:extLst>
              </p:cNvPr>
              <p:cNvSpPr/>
              <p:nvPr/>
            </p:nvSpPr>
            <p:spPr>
              <a:xfrm>
                <a:off x="6387679" y="3417757"/>
                <a:ext cx="46845" cy="4684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46">
                  <a:defRPr/>
                </a:pPr>
                <a:endParaRPr lang="en-US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E88C81-5A36-1692-CAE6-3BB0BC573303}"/>
                </a:ext>
              </a:extLst>
            </p:cNvPr>
            <p:cNvSpPr txBox="1"/>
            <p:nvPr/>
          </p:nvSpPr>
          <p:spPr>
            <a:xfrm>
              <a:off x="6205927" y="3478663"/>
              <a:ext cx="6895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46">
                <a:defRPr/>
              </a:pPr>
              <a:r>
                <a:rPr lang="en-US" sz="1100" dirty="0">
                  <a:solidFill>
                    <a:srgbClr val="44546A"/>
                  </a:solidFill>
                  <a:latin typeface="Calibri" panose="020F0502020204030204"/>
                </a:rPr>
                <a:t>WWW</a:t>
              </a:r>
            </a:p>
          </p:txBody>
        </p:sp>
      </p:grp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9E67FF36-15C7-7912-21C2-6DF747452A09}"/>
              </a:ext>
            </a:extLst>
          </p:cNvPr>
          <p:cNvSpPr/>
          <p:nvPr/>
        </p:nvSpPr>
        <p:spPr>
          <a:xfrm>
            <a:off x="6153133" y="916231"/>
            <a:ext cx="996420" cy="979333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ound Same-side Corner of Rectangle 101">
            <a:extLst>
              <a:ext uri="{FF2B5EF4-FFF2-40B4-BE49-F238E27FC236}">
                <a16:creationId xmlns:a16="http://schemas.microsoft.com/office/drawing/2014/main" id="{4DCA49A7-5CBE-9D47-01F6-DB7A3024BB40}"/>
              </a:ext>
            </a:extLst>
          </p:cNvPr>
          <p:cNvSpPr/>
          <p:nvPr/>
        </p:nvSpPr>
        <p:spPr>
          <a:xfrm rot="10800000">
            <a:off x="6360137" y="921084"/>
            <a:ext cx="567930" cy="153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DA200E6-B753-4421-6CE3-C19BF8DAED69}"/>
              </a:ext>
            </a:extLst>
          </p:cNvPr>
          <p:cNvSpPr txBox="1"/>
          <p:nvPr/>
        </p:nvSpPr>
        <p:spPr>
          <a:xfrm>
            <a:off x="6387589" y="829139"/>
            <a:ext cx="50998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Pod</a:t>
            </a:r>
          </a:p>
        </p:txBody>
      </p:sp>
    </p:spTree>
    <p:extLst>
      <p:ext uri="{BB962C8B-B14F-4D97-AF65-F5344CB8AC3E}">
        <p14:creationId xmlns:p14="http://schemas.microsoft.com/office/powerpoint/2010/main" val="3167890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B70E7C-2160-5647-AF68-29D0D2686460}"/>
              </a:ext>
            </a:extLst>
          </p:cNvPr>
          <p:cNvSpPr txBox="1"/>
          <p:nvPr/>
        </p:nvSpPr>
        <p:spPr>
          <a:xfrm>
            <a:off x="3464846" y="2954790"/>
            <a:ext cx="8140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Raleway Medium" pitchFamily="2" charset="7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0628232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1357C00-BC25-D7FE-931F-5EF67FF2B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824" y="4200530"/>
            <a:ext cx="11261526" cy="2173141"/>
          </a:xfrm>
          <a:prstGeom prst="rect">
            <a:avLst/>
          </a:prstGeom>
        </p:spPr>
      </p:pic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DB84FDC-5EE4-C08A-33D7-ED59DC623FAA}"/>
              </a:ext>
            </a:extLst>
          </p:cNvPr>
          <p:cNvSpPr/>
          <p:nvPr/>
        </p:nvSpPr>
        <p:spPr>
          <a:xfrm>
            <a:off x="3121572" y="294290"/>
            <a:ext cx="8671035" cy="3258207"/>
          </a:xfrm>
          <a:prstGeom prst="roundRect">
            <a:avLst>
              <a:gd name="adj" fmla="val 1828"/>
            </a:avLst>
          </a:prstGeom>
          <a:solidFill>
            <a:srgbClr val="3B3C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$ kubectl apply -f </a:t>
            </a:r>
            <a:r>
              <a:rPr lang="en-US" sz="2800" dirty="0" err="1">
                <a:latin typeface="Fira Code" pitchFamily="49" charset="0"/>
                <a:ea typeface="Fira Code" pitchFamily="49" charset="0"/>
                <a:cs typeface="Fira Code" pitchFamily="49" charset="0"/>
              </a:rPr>
              <a:t>pod.yml</a:t>
            </a:r>
            <a:endParaRPr lang="en-US" sz="2800" dirty="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endParaRPr lang="en-US" sz="2800" dirty="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2800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$ kubectl get pods --watch</a:t>
            </a:r>
          </a:p>
          <a:p>
            <a:endParaRPr lang="en-US" sz="2800" dirty="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2800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$ kubectl describe pod hello-pod</a:t>
            </a:r>
          </a:p>
        </p:txBody>
      </p:sp>
    </p:spTree>
    <p:extLst>
      <p:ext uri="{BB962C8B-B14F-4D97-AF65-F5344CB8AC3E}">
        <p14:creationId xmlns:p14="http://schemas.microsoft.com/office/powerpoint/2010/main" val="358501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B70E7C-2160-5647-AF68-29D0D2686460}"/>
              </a:ext>
            </a:extLst>
          </p:cNvPr>
          <p:cNvSpPr txBox="1"/>
          <p:nvPr/>
        </p:nvSpPr>
        <p:spPr>
          <a:xfrm>
            <a:off x="3549998" y="2947254"/>
            <a:ext cx="8320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Raleway Medium" pitchFamily="2" charset="77"/>
              </a:rPr>
              <a:t>Questions…</a:t>
            </a:r>
            <a:endParaRPr lang="en-GB" sz="3600" dirty="0">
              <a:latin typeface="Raleway Medium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0140AE-BCCF-5E4A-882B-C415D3665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026" y="4330976"/>
            <a:ext cx="3369365" cy="252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692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B70E7C-2160-5647-AF68-29D0D2686460}"/>
              </a:ext>
            </a:extLst>
          </p:cNvPr>
          <p:cNvSpPr txBox="1"/>
          <p:nvPr/>
        </p:nvSpPr>
        <p:spPr>
          <a:xfrm>
            <a:off x="3065309" y="2555354"/>
            <a:ext cx="90426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Raleway Medium" pitchFamily="2" charset="77"/>
              </a:rPr>
              <a:t>Exposing Apps on Networks</a:t>
            </a:r>
          </a:p>
        </p:txBody>
      </p:sp>
    </p:spTree>
    <p:extLst>
      <p:ext uri="{BB962C8B-B14F-4D97-AF65-F5344CB8AC3E}">
        <p14:creationId xmlns:p14="http://schemas.microsoft.com/office/powerpoint/2010/main" val="1661627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1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855F7C-0F80-03F4-D5F3-04C889A88B14}"/>
              </a:ext>
            </a:extLst>
          </p:cNvPr>
          <p:cNvGrpSpPr/>
          <p:nvPr/>
        </p:nvGrpSpPr>
        <p:grpSpPr>
          <a:xfrm>
            <a:off x="1163699" y="4575274"/>
            <a:ext cx="3929798" cy="650202"/>
            <a:chOff x="3788952" y="4772959"/>
            <a:chExt cx="4960120" cy="8206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30303D3-ED7B-F1AF-ADCF-46841F4C2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48534" y="4772959"/>
              <a:ext cx="4300538" cy="82067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5FDD3F-ED45-D8E7-D632-0A25EEB86EC7}"/>
                </a:ext>
              </a:extLst>
            </p:cNvPr>
            <p:cNvSpPr txBox="1"/>
            <p:nvPr/>
          </p:nvSpPr>
          <p:spPr>
            <a:xfrm>
              <a:off x="3788952" y="4772959"/>
              <a:ext cx="787461" cy="8157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371600">
                <a:spcAft>
                  <a:spcPts val="600"/>
                </a:spcAft>
              </a:pPr>
              <a:r>
                <a:rPr lang="en-US" sz="3600" dirty="0">
                  <a:solidFill>
                    <a:srgbClr val="404040"/>
                  </a:solidFill>
                  <a:latin typeface="Ubuntu" panose="020B0504030602030204" pitchFamily="34" charset="0"/>
                </a:rPr>
                <a:t>@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23B88C7-06EB-0068-8306-BD59635FF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122" y="1466314"/>
            <a:ext cx="5041900" cy="2628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877A18-848C-4674-FBEA-E514A1A3C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327" y="647700"/>
            <a:ext cx="52832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467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27EB30D-FC18-653D-69F2-00CA80525556}"/>
              </a:ext>
            </a:extLst>
          </p:cNvPr>
          <p:cNvGrpSpPr/>
          <p:nvPr/>
        </p:nvGrpSpPr>
        <p:grpSpPr>
          <a:xfrm>
            <a:off x="2532241" y="5700147"/>
            <a:ext cx="996420" cy="564873"/>
            <a:chOff x="4540468" y="1195206"/>
            <a:chExt cx="4887310" cy="4160565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EC405C67-ECF3-17C7-E833-7CFA276D853F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 Same-side Corner of Rectangle 3">
              <a:extLst>
                <a:ext uri="{FF2B5EF4-FFF2-40B4-BE49-F238E27FC236}">
                  <a16:creationId xmlns:a16="http://schemas.microsoft.com/office/drawing/2014/main" id="{AF21A044-823D-B5D8-4218-4ECFAA2E855F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692CC"/>
            </a:solidFill>
            <a:ln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1F72C90-2226-B683-1103-423257E66B7C}"/>
                </a:ext>
              </a:extLst>
            </p:cNvPr>
            <p:cNvSpPr txBox="1"/>
            <p:nvPr/>
          </p:nvSpPr>
          <p:spPr>
            <a:xfrm>
              <a:off x="5634381" y="1195206"/>
              <a:ext cx="2785632" cy="2266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353E2C9-594D-93AD-8916-ADA9851F1073}"/>
              </a:ext>
            </a:extLst>
          </p:cNvPr>
          <p:cNvGrpSpPr/>
          <p:nvPr/>
        </p:nvGrpSpPr>
        <p:grpSpPr>
          <a:xfrm>
            <a:off x="3922460" y="5700147"/>
            <a:ext cx="996420" cy="564873"/>
            <a:chOff x="4540468" y="1195206"/>
            <a:chExt cx="4887310" cy="4160565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658A36F-A9A2-C4AB-41AD-3711A50C69A5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 Same-side Corner of Rectangle 8">
              <a:extLst>
                <a:ext uri="{FF2B5EF4-FFF2-40B4-BE49-F238E27FC236}">
                  <a16:creationId xmlns:a16="http://schemas.microsoft.com/office/drawing/2014/main" id="{A480B649-106B-8760-6C1D-AE0A4AFB539D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7396BD-B437-3EDD-2914-EFC51ABB2546}"/>
                </a:ext>
              </a:extLst>
            </p:cNvPr>
            <p:cNvSpPr txBox="1"/>
            <p:nvPr/>
          </p:nvSpPr>
          <p:spPr>
            <a:xfrm>
              <a:off x="5634381" y="1195206"/>
              <a:ext cx="2783052" cy="22669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3FCCBF-AD04-B5C4-8FB6-8FC438083039}"/>
              </a:ext>
            </a:extLst>
          </p:cNvPr>
          <p:cNvGrpSpPr/>
          <p:nvPr/>
        </p:nvGrpSpPr>
        <p:grpSpPr>
          <a:xfrm>
            <a:off x="5312679" y="5700147"/>
            <a:ext cx="996420" cy="564873"/>
            <a:chOff x="4540468" y="1195206"/>
            <a:chExt cx="4887310" cy="4160565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C67A4C7-466D-0BD4-2341-5772AC20C13A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 Same-side Corner of Rectangle 13">
              <a:extLst>
                <a:ext uri="{FF2B5EF4-FFF2-40B4-BE49-F238E27FC236}">
                  <a16:creationId xmlns:a16="http://schemas.microsoft.com/office/drawing/2014/main" id="{3BE6C84B-5BDA-1999-5B4F-DF62A5D3AA04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692CC"/>
            </a:solidFill>
            <a:ln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E060C26-FB09-6036-5A88-358335DB835F}"/>
                </a:ext>
              </a:extLst>
            </p:cNvPr>
            <p:cNvSpPr txBox="1"/>
            <p:nvPr/>
          </p:nvSpPr>
          <p:spPr>
            <a:xfrm>
              <a:off x="5634381" y="1195206"/>
              <a:ext cx="2785632" cy="2266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8028581-B5DC-41CF-4FE2-F3B9F5BBFBA7}"/>
              </a:ext>
            </a:extLst>
          </p:cNvPr>
          <p:cNvGrpSpPr/>
          <p:nvPr/>
        </p:nvGrpSpPr>
        <p:grpSpPr>
          <a:xfrm>
            <a:off x="6702898" y="5700147"/>
            <a:ext cx="996420" cy="564873"/>
            <a:chOff x="4540468" y="1195206"/>
            <a:chExt cx="4887310" cy="4160565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F69E992-B492-56BE-0235-5FFB37E43292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ound Same-side Corner of Rectangle 18">
              <a:extLst>
                <a:ext uri="{FF2B5EF4-FFF2-40B4-BE49-F238E27FC236}">
                  <a16:creationId xmlns:a16="http://schemas.microsoft.com/office/drawing/2014/main" id="{F41ABB56-8E94-B9F2-4C1E-2CB6B38D3628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692CC"/>
            </a:solidFill>
            <a:ln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96B3C89-16B1-F324-81B9-4099B70A3835}"/>
                </a:ext>
              </a:extLst>
            </p:cNvPr>
            <p:cNvSpPr txBox="1"/>
            <p:nvPr/>
          </p:nvSpPr>
          <p:spPr>
            <a:xfrm>
              <a:off x="5634381" y="1195206"/>
              <a:ext cx="2785632" cy="2266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8B21180-B931-710B-FEDC-2001BDA230D1}"/>
              </a:ext>
            </a:extLst>
          </p:cNvPr>
          <p:cNvGrpSpPr/>
          <p:nvPr/>
        </p:nvGrpSpPr>
        <p:grpSpPr>
          <a:xfrm>
            <a:off x="8093117" y="5700147"/>
            <a:ext cx="996420" cy="564873"/>
            <a:chOff x="4540468" y="1195206"/>
            <a:chExt cx="4887310" cy="4160565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B16C199E-BB48-C433-5F6B-87F955541E0A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 Same-side Corner of Rectangle 22">
              <a:extLst>
                <a:ext uri="{FF2B5EF4-FFF2-40B4-BE49-F238E27FC236}">
                  <a16:creationId xmlns:a16="http://schemas.microsoft.com/office/drawing/2014/main" id="{4B66C1B7-8197-B390-EC0F-78FCA809634E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692CC"/>
            </a:solidFill>
            <a:ln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6F3BCF-7BB4-2C2E-F239-87B605AA73D0}"/>
                </a:ext>
              </a:extLst>
            </p:cNvPr>
            <p:cNvSpPr txBox="1"/>
            <p:nvPr/>
          </p:nvSpPr>
          <p:spPr>
            <a:xfrm>
              <a:off x="5634381" y="1195206"/>
              <a:ext cx="2785632" cy="2266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3C4DA2B-3170-2349-C8D2-3FAA2931FDA4}"/>
              </a:ext>
            </a:extLst>
          </p:cNvPr>
          <p:cNvGrpSpPr/>
          <p:nvPr/>
        </p:nvGrpSpPr>
        <p:grpSpPr>
          <a:xfrm>
            <a:off x="9483336" y="5700147"/>
            <a:ext cx="996420" cy="564873"/>
            <a:chOff x="4540468" y="1195206"/>
            <a:chExt cx="4887310" cy="4160565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B16EA21C-BE5B-BC03-2D79-6FAE96EA26BF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 Same-side Corner of Rectangle 26">
              <a:extLst>
                <a:ext uri="{FF2B5EF4-FFF2-40B4-BE49-F238E27FC236}">
                  <a16:creationId xmlns:a16="http://schemas.microsoft.com/office/drawing/2014/main" id="{5B4C55D2-1065-01BF-D655-9206F3365EE1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ADB074-B180-1617-CDEE-50939DC7B038}"/>
                </a:ext>
              </a:extLst>
            </p:cNvPr>
            <p:cNvSpPr txBox="1"/>
            <p:nvPr/>
          </p:nvSpPr>
          <p:spPr>
            <a:xfrm>
              <a:off x="5634381" y="1195206"/>
              <a:ext cx="2783052" cy="22669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3FC4471-05E0-BA0F-6039-979092722DA1}"/>
              </a:ext>
            </a:extLst>
          </p:cNvPr>
          <p:cNvGrpSpPr/>
          <p:nvPr/>
        </p:nvGrpSpPr>
        <p:grpSpPr>
          <a:xfrm>
            <a:off x="10873555" y="5700147"/>
            <a:ext cx="996420" cy="564873"/>
            <a:chOff x="4540468" y="1195206"/>
            <a:chExt cx="4887310" cy="4160565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F378C9C3-7F5B-3730-55DE-CD5FC8B6E714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ame-side Corner of Rectangle 30">
              <a:extLst>
                <a:ext uri="{FF2B5EF4-FFF2-40B4-BE49-F238E27FC236}">
                  <a16:creationId xmlns:a16="http://schemas.microsoft.com/office/drawing/2014/main" id="{E0D8BA02-3B23-080A-90C0-7EDA999278C0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D80FAF-051D-95BE-21C7-5591D0444F50}"/>
                </a:ext>
              </a:extLst>
            </p:cNvPr>
            <p:cNvSpPr txBox="1"/>
            <p:nvPr/>
          </p:nvSpPr>
          <p:spPr>
            <a:xfrm>
              <a:off x="5634381" y="1195206"/>
              <a:ext cx="2783052" cy="22669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E18DA00-1BCD-6343-81FE-866FF032BEBC}"/>
              </a:ext>
            </a:extLst>
          </p:cNvPr>
          <p:cNvSpPr/>
          <p:nvPr/>
        </p:nvSpPr>
        <p:spPr>
          <a:xfrm>
            <a:off x="6407131" y="577329"/>
            <a:ext cx="1604465" cy="1031550"/>
          </a:xfrm>
          <a:prstGeom prst="roundRect">
            <a:avLst/>
          </a:prstGeom>
          <a:noFill/>
          <a:ln w="76200">
            <a:solidFill>
              <a:srgbClr val="3B3C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 Same-side Corner of Rectangle 35">
            <a:extLst>
              <a:ext uri="{FF2B5EF4-FFF2-40B4-BE49-F238E27FC236}">
                <a16:creationId xmlns:a16="http://schemas.microsoft.com/office/drawing/2014/main" id="{ED3DBAC6-9E31-DA87-FDDD-E40B38FDC7D2}"/>
              </a:ext>
            </a:extLst>
          </p:cNvPr>
          <p:cNvSpPr/>
          <p:nvPr/>
        </p:nvSpPr>
        <p:spPr>
          <a:xfrm rot="10800000">
            <a:off x="6765411" y="587807"/>
            <a:ext cx="914498" cy="33055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B3C3F"/>
          </a:solidFill>
          <a:ln>
            <a:solidFill>
              <a:srgbClr val="3B3C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8BB15F5-D007-77B1-4D48-0490D6E06F23}"/>
              </a:ext>
            </a:extLst>
          </p:cNvPr>
          <p:cNvSpPr txBox="1"/>
          <p:nvPr/>
        </p:nvSpPr>
        <p:spPr>
          <a:xfrm>
            <a:off x="6752112" y="565754"/>
            <a:ext cx="91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ABA4338-9C0C-B91E-EC57-7EAB0059F7A4}"/>
              </a:ext>
            </a:extLst>
          </p:cNvPr>
          <p:cNvSpPr txBox="1"/>
          <p:nvPr/>
        </p:nvSpPr>
        <p:spPr>
          <a:xfrm>
            <a:off x="6168583" y="2917730"/>
            <a:ext cx="2149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b="1" dirty="0"/>
              <a:t>¯\_(</a:t>
            </a:r>
            <a:r>
              <a:rPr lang="ja-JP" altLang="en-US" sz="3600" b="1"/>
              <a:t>ツ</a:t>
            </a:r>
            <a:r>
              <a:rPr lang="en-US" altLang="ja-JP" sz="3600" b="1" dirty="0"/>
              <a:t>)_/¯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E791AA2-63E8-5DA6-9CFC-6E6B437123E0}"/>
              </a:ext>
            </a:extLst>
          </p:cNvPr>
          <p:cNvCxnSpPr>
            <a:cxnSpLocks/>
          </p:cNvCxnSpPr>
          <p:nvPr/>
        </p:nvCxnSpPr>
        <p:spPr>
          <a:xfrm>
            <a:off x="7186949" y="1728232"/>
            <a:ext cx="0" cy="980244"/>
          </a:xfrm>
          <a:prstGeom prst="straightConnector1">
            <a:avLst/>
          </a:prstGeom>
          <a:ln w="57150">
            <a:solidFill>
              <a:srgbClr val="3B3C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235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3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1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9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7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0"/>
                            </p:stCondLst>
                            <p:childTnLst>
                              <p:par>
                                <p:cTn id="45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27EB30D-FC18-653D-69F2-00CA80525556}"/>
              </a:ext>
            </a:extLst>
          </p:cNvPr>
          <p:cNvGrpSpPr/>
          <p:nvPr/>
        </p:nvGrpSpPr>
        <p:grpSpPr>
          <a:xfrm>
            <a:off x="2532241" y="5700147"/>
            <a:ext cx="996420" cy="564873"/>
            <a:chOff x="4540468" y="1195206"/>
            <a:chExt cx="4887310" cy="4160565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EC405C67-ECF3-17C7-E833-7CFA276D853F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 Same-side Corner of Rectangle 3">
              <a:extLst>
                <a:ext uri="{FF2B5EF4-FFF2-40B4-BE49-F238E27FC236}">
                  <a16:creationId xmlns:a16="http://schemas.microsoft.com/office/drawing/2014/main" id="{AF21A044-823D-B5D8-4218-4ECFAA2E855F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692CC"/>
            </a:solidFill>
            <a:ln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1F72C90-2226-B683-1103-423257E66B7C}"/>
                </a:ext>
              </a:extLst>
            </p:cNvPr>
            <p:cNvSpPr txBox="1"/>
            <p:nvPr/>
          </p:nvSpPr>
          <p:spPr>
            <a:xfrm>
              <a:off x="5634381" y="1195206"/>
              <a:ext cx="2785632" cy="2266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353E2C9-594D-93AD-8916-ADA9851F1073}"/>
              </a:ext>
            </a:extLst>
          </p:cNvPr>
          <p:cNvGrpSpPr/>
          <p:nvPr/>
        </p:nvGrpSpPr>
        <p:grpSpPr>
          <a:xfrm>
            <a:off x="3922460" y="5700147"/>
            <a:ext cx="996420" cy="564873"/>
            <a:chOff x="4540468" y="1195206"/>
            <a:chExt cx="4887310" cy="4160565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658A36F-A9A2-C4AB-41AD-3711A50C69A5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 Same-side Corner of Rectangle 8">
              <a:extLst>
                <a:ext uri="{FF2B5EF4-FFF2-40B4-BE49-F238E27FC236}">
                  <a16:creationId xmlns:a16="http://schemas.microsoft.com/office/drawing/2014/main" id="{A480B649-106B-8760-6C1D-AE0A4AFB539D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7396BD-B437-3EDD-2914-EFC51ABB2546}"/>
                </a:ext>
              </a:extLst>
            </p:cNvPr>
            <p:cNvSpPr txBox="1"/>
            <p:nvPr/>
          </p:nvSpPr>
          <p:spPr>
            <a:xfrm>
              <a:off x="5634381" y="1195206"/>
              <a:ext cx="2783052" cy="22669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3FCCBF-AD04-B5C4-8FB6-8FC438083039}"/>
              </a:ext>
            </a:extLst>
          </p:cNvPr>
          <p:cNvGrpSpPr/>
          <p:nvPr/>
        </p:nvGrpSpPr>
        <p:grpSpPr>
          <a:xfrm>
            <a:off x="5312679" y="5700147"/>
            <a:ext cx="996420" cy="564873"/>
            <a:chOff x="4540468" y="1195206"/>
            <a:chExt cx="4887310" cy="4160565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C67A4C7-466D-0BD4-2341-5772AC20C13A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 Same-side Corner of Rectangle 13">
              <a:extLst>
                <a:ext uri="{FF2B5EF4-FFF2-40B4-BE49-F238E27FC236}">
                  <a16:creationId xmlns:a16="http://schemas.microsoft.com/office/drawing/2014/main" id="{3BE6C84B-5BDA-1999-5B4F-DF62A5D3AA04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692CC"/>
            </a:solidFill>
            <a:ln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E060C26-FB09-6036-5A88-358335DB835F}"/>
                </a:ext>
              </a:extLst>
            </p:cNvPr>
            <p:cNvSpPr txBox="1"/>
            <p:nvPr/>
          </p:nvSpPr>
          <p:spPr>
            <a:xfrm>
              <a:off x="5634381" y="1195206"/>
              <a:ext cx="2785632" cy="2266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8028581-B5DC-41CF-4FE2-F3B9F5BBFBA7}"/>
              </a:ext>
            </a:extLst>
          </p:cNvPr>
          <p:cNvGrpSpPr/>
          <p:nvPr/>
        </p:nvGrpSpPr>
        <p:grpSpPr>
          <a:xfrm>
            <a:off x="6702898" y="5700147"/>
            <a:ext cx="996420" cy="564873"/>
            <a:chOff x="4540468" y="1195206"/>
            <a:chExt cx="4887310" cy="4160565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F69E992-B492-56BE-0235-5FFB37E43292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ound Same-side Corner of Rectangle 18">
              <a:extLst>
                <a:ext uri="{FF2B5EF4-FFF2-40B4-BE49-F238E27FC236}">
                  <a16:creationId xmlns:a16="http://schemas.microsoft.com/office/drawing/2014/main" id="{F41ABB56-8E94-B9F2-4C1E-2CB6B38D3628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692CC"/>
            </a:solidFill>
            <a:ln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96B3C89-16B1-F324-81B9-4099B70A3835}"/>
                </a:ext>
              </a:extLst>
            </p:cNvPr>
            <p:cNvSpPr txBox="1"/>
            <p:nvPr/>
          </p:nvSpPr>
          <p:spPr>
            <a:xfrm>
              <a:off x="5634381" y="1195206"/>
              <a:ext cx="2785632" cy="2266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8B21180-B931-710B-FEDC-2001BDA230D1}"/>
              </a:ext>
            </a:extLst>
          </p:cNvPr>
          <p:cNvGrpSpPr/>
          <p:nvPr/>
        </p:nvGrpSpPr>
        <p:grpSpPr>
          <a:xfrm>
            <a:off x="8093117" y="5700147"/>
            <a:ext cx="996420" cy="564873"/>
            <a:chOff x="4540468" y="1195206"/>
            <a:chExt cx="4887310" cy="4160565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B16C199E-BB48-C433-5F6B-87F955541E0A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 Same-side Corner of Rectangle 22">
              <a:extLst>
                <a:ext uri="{FF2B5EF4-FFF2-40B4-BE49-F238E27FC236}">
                  <a16:creationId xmlns:a16="http://schemas.microsoft.com/office/drawing/2014/main" id="{4B66C1B7-8197-B390-EC0F-78FCA809634E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692CC"/>
            </a:solidFill>
            <a:ln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6F3BCF-7BB4-2C2E-F239-87B605AA73D0}"/>
                </a:ext>
              </a:extLst>
            </p:cNvPr>
            <p:cNvSpPr txBox="1"/>
            <p:nvPr/>
          </p:nvSpPr>
          <p:spPr>
            <a:xfrm>
              <a:off x="5634381" y="1195206"/>
              <a:ext cx="2785632" cy="2266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3C4DA2B-3170-2349-C8D2-3FAA2931FDA4}"/>
              </a:ext>
            </a:extLst>
          </p:cNvPr>
          <p:cNvGrpSpPr/>
          <p:nvPr/>
        </p:nvGrpSpPr>
        <p:grpSpPr>
          <a:xfrm>
            <a:off x="9483336" y="5700147"/>
            <a:ext cx="996420" cy="564873"/>
            <a:chOff x="4540468" y="1195206"/>
            <a:chExt cx="4887310" cy="4160565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B16EA21C-BE5B-BC03-2D79-6FAE96EA26BF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 Same-side Corner of Rectangle 26">
              <a:extLst>
                <a:ext uri="{FF2B5EF4-FFF2-40B4-BE49-F238E27FC236}">
                  <a16:creationId xmlns:a16="http://schemas.microsoft.com/office/drawing/2014/main" id="{5B4C55D2-1065-01BF-D655-9206F3365EE1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ADB074-B180-1617-CDEE-50939DC7B038}"/>
                </a:ext>
              </a:extLst>
            </p:cNvPr>
            <p:cNvSpPr txBox="1"/>
            <p:nvPr/>
          </p:nvSpPr>
          <p:spPr>
            <a:xfrm>
              <a:off x="5634381" y="1195206"/>
              <a:ext cx="2783052" cy="22669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3FC4471-05E0-BA0F-6039-979092722DA1}"/>
              </a:ext>
            </a:extLst>
          </p:cNvPr>
          <p:cNvGrpSpPr/>
          <p:nvPr/>
        </p:nvGrpSpPr>
        <p:grpSpPr>
          <a:xfrm>
            <a:off x="10873555" y="5700147"/>
            <a:ext cx="996420" cy="564873"/>
            <a:chOff x="4540468" y="1195206"/>
            <a:chExt cx="4887310" cy="4160565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F378C9C3-7F5B-3730-55DE-CD5FC8B6E714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ame-side Corner of Rectangle 30">
              <a:extLst>
                <a:ext uri="{FF2B5EF4-FFF2-40B4-BE49-F238E27FC236}">
                  <a16:creationId xmlns:a16="http://schemas.microsoft.com/office/drawing/2014/main" id="{E0D8BA02-3B23-080A-90C0-7EDA999278C0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D80FAF-051D-95BE-21C7-5591D0444F50}"/>
                </a:ext>
              </a:extLst>
            </p:cNvPr>
            <p:cNvSpPr txBox="1"/>
            <p:nvPr/>
          </p:nvSpPr>
          <p:spPr>
            <a:xfrm>
              <a:off x="5634381" y="1195206"/>
              <a:ext cx="2783052" cy="22669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3A1CDD70-AB55-4605-20D0-13DE26F35438}"/>
              </a:ext>
            </a:extLst>
          </p:cNvPr>
          <p:cNvSpPr/>
          <p:nvPr/>
        </p:nvSpPr>
        <p:spPr>
          <a:xfrm>
            <a:off x="6407131" y="577329"/>
            <a:ext cx="1604465" cy="1031550"/>
          </a:xfrm>
          <a:prstGeom prst="roundRect">
            <a:avLst/>
          </a:prstGeom>
          <a:noFill/>
          <a:ln w="76200">
            <a:solidFill>
              <a:srgbClr val="3B3C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 Same-side Corner of Rectangle 42">
            <a:extLst>
              <a:ext uri="{FF2B5EF4-FFF2-40B4-BE49-F238E27FC236}">
                <a16:creationId xmlns:a16="http://schemas.microsoft.com/office/drawing/2014/main" id="{D0B9B210-74E8-F18B-4A6A-FC547289BFB4}"/>
              </a:ext>
            </a:extLst>
          </p:cNvPr>
          <p:cNvSpPr/>
          <p:nvPr/>
        </p:nvSpPr>
        <p:spPr>
          <a:xfrm rot="10800000">
            <a:off x="6765411" y="587807"/>
            <a:ext cx="914498" cy="33055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B3C3F"/>
          </a:solidFill>
          <a:ln>
            <a:solidFill>
              <a:srgbClr val="3B3C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DA7C655-67A3-4431-B05D-D32AA7B218B8}"/>
              </a:ext>
            </a:extLst>
          </p:cNvPr>
          <p:cNvSpPr txBox="1"/>
          <p:nvPr/>
        </p:nvSpPr>
        <p:spPr>
          <a:xfrm>
            <a:off x="6752112" y="565754"/>
            <a:ext cx="91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Client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D844ADB-E9F4-0FFD-18D7-5421F9BFAF4B}"/>
              </a:ext>
            </a:extLst>
          </p:cNvPr>
          <p:cNvCxnSpPr>
            <a:cxnSpLocks/>
          </p:cNvCxnSpPr>
          <p:nvPr/>
        </p:nvCxnSpPr>
        <p:spPr>
          <a:xfrm>
            <a:off x="7186949" y="1728232"/>
            <a:ext cx="0" cy="980244"/>
          </a:xfrm>
          <a:prstGeom prst="straightConnector1">
            <a:avLst/>
          </a:prstGeom>
          <a:ln w="57150">
            <a:solidFill>
              <a:srgbClr val="3B3C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F141EB4-19EF-CDC5-41F9-957414434B79}"/>
              </a:ext>
            </a:extLst>
          </p:cNvPr>
          <p:cNvGrpSpPr/>
          <p:nvPr/>
        </p:nvGrpSpPr>
        <p:grpSpPr>
          <a:xfrm>
            <a:off x="5447854" y="2841867"/>
            <a:ext cx="3560658" cy="1532869"/>
            <a:chOff x="5447854" y="2841867"/>
            <a:chExt cx="3560658" cy="1532869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CF923DE7-B25A-6228-B0E3-03BAF5FC9F2F}"/>
                </a:ext>
              </a:extLst>
            </p:cNvPr>
            <p:cNvSpPr/>
            <p:nvPr/>
          </p:nvSpPr>
          <p:spPr>
            <a:xfrm>
              <a:off x="5454155" y="2853441"/>
              <a:ext cx="3554357" cy="1521295"/>
            </a:xfrm>
            <a:prstGeom prst="roundRect">
              <a:avLst/>
            </a:prstGeom>
            <a:noFill/>
            <a:ln w="76200"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 Same-side Corner of Rectangle 37">
              <a:extLst>
                <a:ext uri="{FF2B5EF4-FFF2-40B4-BE49-F238E27FC236}">
                  <a16:creationId xmlns:a16="http://schemas.microsoft.com/office/drawing/2014/main" id="{7E3BAD28-EA06-3393-C855-8EDA428AF2B7}"/>
                </a:ext>
              </a:extLst>
            </p:cNvPr>
            <p:cNvSpPr/>
            <p:nvPr/>
          </p:nvSpPr>
          <p:spPr>
            <a:xfrm rot="10800000">
              <a:off x="6757155" y="2863920"/>
              <a:ext cx="914498" cy="33055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692CC"/>
            </a:solidFill>
            <a:ln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43393A5-DBDB-2333-8B81-16DEF8A79919}"/>
                </a:ext>
              </a:extLst>
            </p:cNvPr>
            <p:cNvSpPr txBox="1"/>
            <p:nvPr/>
          </p:nvSpPr>
          <p:spPr>
            <a:xfrm>
              <a:off x="6743856" y="2841867"/>
              <a:ext cx="9145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Service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80DBBF2-A99E-F077-2591-814FC515374C}"/>
                </a:ext>
              </a:extLst>
            </p:cNvPr>
            <p:cNvCxnSpPr>
              <a:cxnSpLocks/>
            </p:cNvCxnSpPr>
            <p:nvPr/>
          </p:nvCxnSpPr>
          <p:spPr>
            <a:xfrm>
              <a:off x="5451005" y="3727048"/>
              <a:ext cx="3557507" cy="0"/>
            </a:xfrm>
            <a:prstGeom prst="line">
              <a:avLst/>
            </a:prstGeom>
            <a:ln w="28575">
              <a:solidFill>
                <a:srgbClr val="0692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D8CD173-ED01-5999-BB03-7FBB7CBDAE67}"/>
                </a:ext>
              </a:extLst>
            </p:cNvPr>
            <p:cNvSpPr txBox="1"/>
            <p:nvPr/>
          </p:nvSpPr>
          <p:spPr>
            <a:xfrm>
              <a:off x="5447854" y="3276093"/>
              <a:ext cx="35575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692CC"/>
                  </a:solidFill>
                </a:rPr>
                <a:t>Stable name &amp; IP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94F2C3D-3C3B-20F7-F7C4-3555829B69C4}"/>
                </a:ext>
              </a:extLst>
            </p:cNvPr>
            <p:cNvSpPr txBox="1"/>
            <p:nvPr/>
          </p:nvSpPr>
          <p:spPr>
            <a:xfrm>
              <a:off x="5451004" y="3879302"/>
              <a:ext cx="3554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692CC"/>
                  </a:solidFill>
                </a:rPr>
                <a:t>Label selector: blue Pods</a:t>
              </a:r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3418089-9232-292D-8E19-915E72BFE88D}"/>
              </a:ext>
            </a:extLst>
          </p:cNvPr>
          <p:cNvCxnSpPr/>
          <p:nvPr/>
        </p:nvCxnSpPr>
        <p:spPr>
          <a:xfrm flipH="1">
            <a:off x="3322673" y="4502552"/>
            <a:ext cx="2545692" cy="1197595"/>
          </a:xfrm>
          <a:prstGeom prst="straightConnector1">
            <a:avLst/>
          </a:prstGeom>
          <a:ln w="28575">
            <a:solidFill>
              <a:srgbClr val="0692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AA6F991-74C0-64E5-ED71-11C9B85D9CA8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7201106" y="4526989"/>
            <a:ext cx="8784" cy="1173158"/>
          </a:xfrm>
          <a:prstGeom prst="straightConnector1">
            <a:avLst/>
          </a:prstGeom>
          <a:ln w="28575">
            <a:solidFill>
              <a:srgbClr val="0692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1255D62-1FB8-9861-41F0-90157E2B7030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7701812" y="4526989"/>
            <a:ext cx="898297" cy="1173158"/>
          </a:xfrm>
          <a:prstGeom prst="straightConnector1">
            <a:avLst/>
          </a:prstGeom>
          <a:ln w="28575">
            <a:solidFill>
              <a:srgbClr val="0692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9B5D3DC-C02A-42F6-7777-1A0A86279786}"/>
              </a:ext>
            </a:extLst>
          </p:cNvPr>
          <p:cNvCxnSpPr>
            <a:cxnSpLocks/>
          </p:cNvCxnSpPr>
          <p:nvPr/>
        </p:nvCxnSpPr>
        <p:spPr>
          <a:xfrm flipH="1">
            <a:off x="5874488" y="4526989"/>
            <a:ext cx="898297" cy="1173158"/>
          </a:xfrm>
          <a:prstGeom prst="straightConnector1">
            <a:avLst/>
          </a:prstGeom>
          <a:ln w="28575">
            <a:solidFill>
              <a:srgbClr val="0692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08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27EB30D-FC18-653D-69F2-00CA80525556}"/>
              </a:ext>
            </a:extLst>
          </p:cNvPr>
          <p:cNvGrpSpPr/>
          <p:nvPr/>
        </p:nvGrpSpPr>
        <p:grpSpPr>
          <a:xfrm>
            <a:off x="2532241" y="5700147"/>
            <a:ext cx="996420" cy="564873"/>
            <a:chOff x="4540468" y="1195206"/>
            <a:chExt cx="4887310" cy="4160565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EC405C67-ECF3-17C7-E833-7CFA276D853F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 Same-side Corner of Rectangle 3">
              <a:extLst>
                <a:ext uri="{FF2B5EF4-FFF2-40B4-BE49-F238E27FC236}">
                  <a16:creationId xmlns:a16="http://schemas.microsoft.com/office/drawing/2014/main" id="{AF21A044-823D-B5D8-4218-4ECFAA2E855F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692CC"/>
            </a:solidFill>
            <a:ln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1F72C90-2226-B683-1103-423257E66B7C}"/>
                </a:ext>
              </a:extLst>
            </p:cNvPr>
            <p:cNvSpPr txBox="1"/>
            <p:nvPr/>
          </p:nvSpPr>
          <p:spPr>
            <a:xfrm>
              <a:off x="5634381" y="1195206"/>
              <a:ext cx="2785632" cy="2266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353E2C9-594D-93AD-8916-ADA9851F1073}"/>
              </a:ext>
            </a:extLst>
          </p:cNvPr>
          <p:cNvGrpSpPr/>
          <p:nvPr/>
        </p:nvGrpSpPr>
        <p:grpSpPr>
          <a:xfrm>
            <a:off x="3922460" y="5700147"/>
            <a:ext cx="996420" cy="564873"/>
            <a:chOff x="4540468" y="1195206"/>
            <a:chExt cx="4887310" cy="4160565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658A36F-A9A2-C4AB-41AD-3711A50C69A5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 Same-side Corner of Rectangle 8">
              <a:extLst>
                <a:ext uri="{FF2B5EF4-FFF2-40B4-BE49-F238E27FC236}">
                  <a16:creationId xmlns:a16="http://schemas.microsoft.com/office/drawing/2014/main" id="{A480B649-106B-8760-6C1D-AE0A4AFB539D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7396BD-B437-3EDD-2914-EFC51ABB2546}"/>
                </a:ext>
              </a:extLst>
            </p:cNvPr>
            <p:cNvSpPr txBox="1"/>
            <p:nvPr/>
          </p:nvSpPr>
          <p:spPr>
            <a:xfrm>
              <a:off x="5634381" y="1195206"/>
              <a:ext cx="2783052" cy="22669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3FCCBF-AD04-B5C4-8FB6-8FC438083039}"/>
              </a:ext>
            </a:extLst>
          </p:cNvPr>
          <p:cNvGrpSpPr/>
          <p:nvPr/>
        </p:nvGrpSpPr>
        <p:grpSpPr>
          <a:xfrm>
            <a:off x="5312679" y="5700147"/>
            <a:ext cx="996420" cy="564873"/>
            <a:chOff x="4540468" y="1195206"/>
            <a:chExt cx="4887310" cy="4160565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C67A4C7-466D-0BD4-2341-5772AC20C13A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 Same-side Corner of Rectangle 13">
              <a:extLst>
                <a:ext uri="{FF2B5EF4-FFF2-40B4-BE49-F238E27FC236}">
                  <a16:creationId xmlns:a16="http://schemas.microsoft.com/office/drawing/2014/main" id="{3BE6C84B-5BDA-1999-5B4F-DF62A5D3AA04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692CC"/>
            </a:solidFill>
            <a:ln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E060C26-FB09-6036-5A88-358335DB835F}"/>
                </a:ext>
              </a:extLst>
            </p:cNvPr>
            <p:cNvSpPr txBox="1"/>
            <p:nvPr/>
          </p:nvSpPr>
          <p:spPr>
            <a:xfrm>
              <a:off x="5634381" y="1195206"/>
              <a:ext cx="2785632" cy="2266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8028581-B5DC-41CF-4FE2-F3B9F5BBFBA7}"/>
              </a:ext>
            </a:extLst>
          </p:cNvPr>
          <p:cNvGrpSpPr/>
          <p:nvPr/>
        </p:nvGrpSpPr>
        <p:grpSpPr>
          <a:xfrm>
            <a:off x="6702898" y="5700147"/>
            <a:ext cx="996420" cy="564873"/>
            <a:chOff x="4540468" y="1195206"/>
            <a:chExt cx="4887310" cy="4160565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F69E992-B492-56BE-0235-5FFB37E43292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ound Same-side Corner of Rectangle 18">
              <a:extLst>
                <a:ext uri="{FF2B5EF4-FFF2-40B4-BE49-F238E27FC236}">
                  <a16:creationId xmlns:a16="http://schemas.microsoft.com/office/drawing/2014/main" id="{F41ABB56-8E94-B9F2-4C1E-2CB6B38D3628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692CC"/>
            </a:solidFill>
            <a:ln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96B3C89-16B1-F324-81B9-4099B70A3835}"/>
                </a:ext>
              </a:extLst>
            </p:cNvPr>
            <p:cNvSpPr txBox="1"/>
            <p:nvPr/>
          </p:nvSpPr>
          <p:spPr>
            <a:xfrm>
              <a:off x="5634381" y="1195206"/>
              <a:ext cx="2785632" cy="2266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8B21180-B931-710B-FEDC-2001BDA230D1}"/>
              </a:ext>
            </a:extLst>
          </p:cNvPr>
          <p:cNvGrpSpPr/>
          <p:nvPr/>
        </p:nvGrpSpPr>
        <p:grpSpPr>
          <a:xfrm>
            <a:off x="8093117" y="5700147"/>
            <a:ext cx="996420" cy="564873"/>
            <a:chOff x="4540468" y="1195206"/>
            <a:chExt cx="4887310" cy="4160565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B16C199E-BB48-C433-5F6B-87F955541E0A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 Same-side Corner of Rectangle 22">
              <a:extLst>
                <a:ext uri="{FF2B5EF4-FFF2-40B4-BE49-F238E27FC236}">
                  <a16:creationId xmlns:a16="http://schemas.microsoft.com/office/drawing/2014/main" id="{4B66C1B7-8197-B390-EC0F-78FCA809634E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692CC"/>
            </a:solidFill>
            <a:ln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6F3BCF-7BB4-2C2E-F239-87B605AA73D0}"/>
                </a:ext>
              </a:extLst>
            </p:cNvPr>
            <p:cNvSpPr txBox="1"/>
            <p:nvPr/>
          </p:nvSpPr>
          <p:spPr>
            <a:xfrm>
              <a:off x="5634381" y="1195206"/>
              <a:ext cx="2785632" cy="2266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3C4DA2B-3170-2349-C8D2-3FAA2931FDA4}"/>
              </a:ext>
            </a:extLst>
          </p:cNvPr>
          <p:cNvGrpSpPr/>
          <p:nvPr/>
        </p:nvGrpSpPr>
        <p:grpSpPr>
          <a:xfrm>
            <a:off x="9483336" y="5700147"/>
            <a:ext cx="996420" cy="564873"/>
            <a:chOff x="4540468" y="1195206"/>
            <a:chExt cx="4887310" cy="4160565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B16EA21C-BE5B-BC03-2D79-6FAE96EA26BF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 Same-side Corner of Rectangle 26">
              <a:extLst>
                <a:ext uri="{FF2B5EF4-FFF2-40B4-BE49-F238E27FC236}">
                  <a16:creationId xmlns:a16="http://schemas.microsoft.com/office/drawing/2014/main" id="{5B4C55D2-1065-01BF-D655-9206F3365EE1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8ADB074-B180-1617-CDEE-50939DC7B038}"/>
                </a:ext>
              </a:extLst>
            </p:cNvPr>
            <p:cNvSpPr txBox="1"/>
            <p:nvPr/>
          </p:nvSpPr>
          <p:spPr>
            <a:xfrm>
              <a:off x="5634381" y="1195206"/>
              <a:ext cx="2783052" cy="22669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3FC4471-05E0-BA0F-6039-979092722DA1}"/>
              </a:ext>
            </a:extLst>
          </p:cNvPr>
          <p:cNvGrpSpPr/>
          <p:nvPr/>
        </p:nvGrpSpPr>
        <p:grpSpPr>
          <a:xfrm>
            <a:off x="10873555" y="5700147"/>
            <a:ext cx="996420" cy="564873"/>
            <a:chOff x="4540468" y="1195206"/>
            <a:chExt cx="4887310" cy="4160565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F378C9C3-7F5B-3730-55DE-CD5FC8B6E714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 Same-side Corner of Rectangle 30">
              <a:extLst>
                <a:ext uri="{FF2B5EF4-FFF2-40B4-BE49-F238E27FC236}">
                  <a16:creationId xmlns:a16="http://schemas.microsoft.com/office/drawing/2014/main" id="{E0D8BA02-3B23-080A-90C0-7EDA999278C0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D80FAF-051D-95BE-21C7-5591D0444F50}"/>
                </a:ext>
              </a:extLst>
            </p:cNvPr>
            <p:cNvSpPr txBox="1"/>
            <p:nvPr/>
          </p:nvSpPr>
          <p:spPr>
            <a:xfrm>
              <a:off x="5634381" y="1195206"/>
              <a:ext cx="2783052" cy="22669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3A1CDD70-AB55-4605-20D0-13DE26F35438}"/>
              </a:ext>
            </a:extLst>
          </p:cNvPr>
          <p:cNvSpPr/>
          <p:nvPr/>
        </p:nvSpPr>
        <p:spPr>
          <a:xfrm>
            <a:off x="6407131" y="577329"/>
            <a:ext cx="1604465" cy="1031550"/>
          </a:xfrm>
          <a:prstGeom prst="roundRect">
            <a:avLst/>
          </a:prstGeom>
          <a:noFill/>
          <a:ln w="76200">
            <a:solidFill>
              <a:srgbClr val="3B3C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 Same-side Corner of Rectangle 42">
            <a:extLst>
              <a:ext uri="{FF2B5EF4-FFF2-40B4-BE49-F238E27FC236}">
                <a16:creationId xmlns:a16="http://schemas.microsoft.com/office/drawing/2014/main" id="{D0B9B210-74E8-F18B-4A6A-FC547289BFB4}"/>
              </a:ext>
            </a:extLst>
          </p:cNvPr>
          <p:cNvSpPr/>
          <p:nvPr/>
        </p:nvSpPr>
        <p:spPr>
          <a:xfrm rot="10800000">
            <a:off x="6765411" y="587807"/>
            <a:ext cx="914498" cy="33055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B3C3F"/>
          </a:solidFill>
          <a:ln>
            <a:solidFill>
              <a:srgbClr val="3B3C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DA7C655-67A3-4431-B05D-D32AA7B218B8}"/>
              </a:ext>
            </a:extLst>
          </p:cNvPr>
          <p:cNvSpPr txBox="1"/>
          <p:nvPr/>
        </p:nvSpPr>
        <p:spPr>
          <a:xfrm>
            <a:off x="6752112" y="565754"/>
            <a:ext cx="91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Client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D844ADB-E9F4-0FFD-18D7-5421F9BFAF4B}"/>
              </a:ext>
            </a:extLst>
          </p:cNvPr>
          <p:cNvCxnSpPr>
            <a:cxnSpLocks/>
          </p:cNvCxnSpPr>
          <p:nvPr/>
        </p:nvCxnSpPr>
        <p:spPr>
          <a:xfrm>
            <a:off x="7186949" y="1728232"/>
            <a:ext cx="0" cy="980244"/>
          </a:xfrm>
          <a:prstGeom prst="straightConnector1">
            <a:avLst/>
          </a:prstGeom>
          <a:ln w="57150">
            <a:solidFill>
              <a:srgbClr val="3B3C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F141EB4-19EF-CDC5-41F9-957414434B79}"/>
              </a:ext>
            </a:extLst>
          </p:cNvPr>
          <p:cNvGrpSpPr/>
          <p:nvPr/>
        </p:nvGrpSpPr>
        <p:grpSpPr>
          <a:xfrm>
            <a:off x="5447854" y="2841867"/>
            <a:ext cx="3560658" cy="1532869"/>
            <a:chOff x="5447854" y="2841867"/>
            <a:chExt cx="3560658" cy="1532869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CF923DE7-B25A-6228-B0E3-03BAF5FC9F2F}"/>
                </a:ext>
              </a:extLst>
            </p:cNvPr>
            <p:cNvSpPr/>
            <p:nvPr/>
          </p:nvSpPr>
          <p:spPr>
            <a:xfrm>
              <a:off x="5454155" y="2853441"/>
              <a:ext cx="3554357" cy="1521295"/>
            </a:xfrm>
            <a:prstGeom prst="roundRect">
              <a:avLst/>
            </a:prstGeom>
            <a:noFill/>
            <a:ln w="76200"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 Same-side Corner of Rectangle 37">
              <a:extLst>
                <a:ext uri="{FF2B5EF4-FFF2-40B4-BE49-F238E27FC236}">
                  <a16:creationId xmlns:a16="http://schemas.microsoft.com/office/drawing/2014/main" id="{7E3BAD28-EA06-3393-C855-8EDA428AF2B7}"/>
                </a:ext>
              </a:extLst>
            </p:cNvPr>
            <p:cNvSpPr/>
            <p:nvPr/>
          </p:nvSpPr>
          <p:spPr>
            <a:xfrm rot="10800000">
              <a:off x="6757155" y="2863920"/>
              <a:ext cx="914498" cy="33055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692CC"/>
            </a:solidFill>
            <a:ln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43393A5-DBDB-2333-8B81-16DEF8A79919}"/>
                </a:ext>
              </a:extLst>
            </p:cNvPr>
            <p:cNvSpPr txBox="1"/>
            <p:nvPr/>
          </p:nvSpPr>
          <p:spPr>
            <a:xfrm>
              <a:off x="6743856" y="2841867"/>
              <a:ext cx="9145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Service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280DBBF2-A99E-F077-2591-814FC515374C}"/>
                </a:ext>
              </a:extLst>
            </p:cNvPr>
            <p:cNvCxnSpPr>
              <a:cxnSpLocks/>
            </p:cNvCxnSpPr>
            <p:nvPr/>
          </p:nvCxnSpPr>
          <p:spPr>
            <a:xfrm>
              <a:off x="5451005" y="3727048"/>
              <a:ext cx="3557507" cy="0"/>
            </a:xfrm>
            <a:prstGeom prst="line">
              <a:avLst/>
            </a:prstGeom>
            <a:ln w="28575">
              <a:solidFill>
                <a:srgbClr val="0692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D8CD173-ED01-5999-BB03-7FBB7CBDAE67}"/>
                </a:ext>
              </a:extLst>
            </p:cNvPr>
            <p:cNvSpPr txBox="1"/>
            <p:nvPr/>
          </p:nvSpPr>
          <p:spPr>
            <a:xfrm>
              <a:off x="5447854" y="3276093"/>
              <a:ext cx="35575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692CC"/>
                  </a:solidFill>
                </a:rPr>
                <a:t>Stable name &amp; IP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94F2C3D-3C3B-20F7-F7C4-3555829B69C4}"/>
                </a:ext>
              </a:extLst>
            </p:cNvPr>
            <p:cNvSpPr txBox="1"/>
            <p:nvPr/>
          </p:nvSpPr>
          <p:spPr>
            <a:xfrm>
              <a:off x="5451004" y="3879302"/>
              <a:ext cx="3554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692CC"/>
                  </a:solidFill>
                </a:rPr>
                <a:t>Label selector: blue Pods</a:t>
              </a:r>
            </a:p>
          </p:txBody>
        </p:sp>
      </p:grp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3418089-9232-292D-8E19-915E72BFE88D}"/>
              </a:ext>
            </a:extLst>
          </p:cNvPr>
          <p:cNvCxnSpPr/>
          <p:nvPr/>
        </p:nvCxnSpPr>
        <p:spPr>
          <a:xfrm flipH="1">
            <a:off x="3322673" y="4502552"/>
            <a:ext cx="2545692" cy="1197595"/>
          </a:xfrm>
          <a:prstGeom prst="straightConnector1">
            <a:avLst/>
          </a:prstGeom>
          <a:ln w="28575">
            <a:solidFill>
              <a:srgbClr val="0692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AA6F991-74C0-64E5-ED71-11C9B85D9CA8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7201106" y="4526989"/>
            <a:ext cx="8784" cy="1173158"/>
          </a:xfrm>
          <a:prstGeom prst="straightConnector1">
            <a:avLst/>
          </a:prstGeom>
          <a:ln w="28575">
            <a:solidFill>
              <a:srgbClr val="0692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1255D62-1FB8-9861-41F0-90157E2B7030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7701812" y="4526989"/>
            <a:ext cx="898297" cy="1173158"/>
          </a:xfrm>
          <a:prstGeom prst="straightConnector1">
            <a:avLst/>
          </a:prstGeom>
          <a:ln w="28575">
            <a:solidFill>
              <a:srgbClr val="0692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9B5D3DC-C02A-42F6-7777-1A0A86279786}"/>
              </a:ext>
            </a:extLst>
          </p:cNvPr>
          <p:cNvCxnSpPr>
            <a:cxnSpLocks/>
          </p:cNvCxnSpPr>
          <p:nvPr/>
        </p:nvCxnSpPr>
        <p:spPr>
          <a:xfrm flipH="1">
            <a:off x="5874488" y="4526989"/>
            <a:ext cx="898297" cy="1173158"/>
          </a:xfrm>
          <a:prstGeom prst="straightConnector1">
            <a:avLst/>
          </a:prstGeom>
          <a:ln w="28575">
            <a:solidFill>
              <a:srgbClr val="0692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7900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9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00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B70E7C-2160-5647-AF68-29D0D2686460}"/>
              </a:ext>
            </a:extLst>
          </p:cNvPr>
          <p:cNvSpPr txBox="1"/>
          <p:nvPr/>
        </p:nvSpPr>
        <p:spPr>
          <a:xfrm>
            <a:off x="3464846" y="2954790"/>
            <a:ext cx="8140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Raleway Medium" pitchFamily="2" charset="7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0070510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27EB30D-FC18-653D-69F2-00CA80525556}"/>
              </a:ext>
            </a:extLst>
          </p:cNvPr>
          <p:cNvGrpSpPr/>
          <p:nvPr/>
        </p:nvGrpSpPr>
        <p:grpSpPr>
          <a:xfrm>
            <a:off x="2532241" y="5717467"/>
            <a:ext cx="996420" cy="564873"/>
            <a:chOff x="4540468" y="1195206"/>
            <a:chExt cx="4887310" cy="4160565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EC405C67-ECF3-17C7-E833-7CFA276D853F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 Same-side Corner of Rectangle 3">
              <a:extLst>
                <a:ext uri="{FF2B5EF4-FFF2-40B4-BE49-F238E27FC236}">
                  <a16:creationId xmlns:a16="http://schemas.microsoft.com/office/drawing/2014/main" id="{AF21A044-823D-B5D8-4218-4ECFAA2E855F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692CC"/>
            </a:solidFill>
            <a:ln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1F72C90-2226-B683-1103-423257E66B7C}"/>
                </a:ext>
              </a:extLst>
            </p:cNvPr>
            <p:cNvSpPr txBox="1"/>
            <p:nvPr/>
          </p:nvSpPr>
          <p:spPr>
            <a:xfrm>
              <a:off x="5634381" y="1195206"/>
              <a:ext cx="2785632" cy="2266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3FCCBF-AD04-B5C4-8FB6-8FC438083039}"/>
              </a:ext>
            </a:extLst>
          </p:cNvPr>
          <p:cNvGrpSpPr/>
          <p:nvPr/>
        </p:nvGrpSpPr>
        <p:grpSpPr>
          <a:xfrm>
            <a:off x="5312679" y="5717467"/>
            <a:ext cx="996420" cy="564873"/>
            <a:chOff x="4540468" y="1195206"/>
            <a:chExt cx="4887310" cy="4160565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C67A4C7-466D-0BD4-2341-5772AC20C13A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 Same-side Corner of Rectangle 13">
              <a:extLst>
                <a:ext uri="{FF2B5EF4-FFF2-40B4-BE49-F238E27FC236}">
                  <a16:creationId xmlns:a16="http://schemas.microsoft.com/office/drawing/2014/main" id="{3BE6C84B-5BDA-1999-5B4F-DF62A5D3AA04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692CC"/>
            </a:solidFill>
            <a:ln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E060C26-FB09-6036-5A88-358335DB835F}"/>
                </a:ext>
              </a:extLst>
            </p:cNvPr>
            <p:cNvSpPr txBox="1"/>
            <p:nvPr/>
          </p:nvSpPr>
          <p:spPr>
            <a:xfrm>
              <a:off x="5634381" y="1195206"/>
              <a:ext cx="2785632" cy="2266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8028581-B5DC-41CF-4FE2-F3B9F5BBFBA7}"/>
              </a:ext>
            </a:extLst>
          </p:cNvPr>
          <p:cNvGrpSpPr/>
          <p:nvPr/>
        </p:nvGrpSpPr>
        <p:grpSpPr>
          <a:xfrm>
            <a:off x="6702898" y="5717467"/>
            <a:ext cx="996420" cy="564873"/>
            <a:chOff x="4540468" y="1195206"/>
            <a:chExt cx="4887310" cy="4160565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F69E992-B492-56BE-0235-5FFB37E43292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ound Same-side Corner of Rectangle 18">
              <a:extLst>
                <a:ext uri="{FF2B5EF4-FFF2-40B4-BE49-F238E27FC236}">
                  <a16:creationId xmlns:a16="http://schemas.microsoft.com/office/drawing/2014/main" id="{F41ABB56-8E94-B9F2-4C1E-2CB6B38D3628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692CC"/>
            </a:solidFill>
            <a:ln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96B3C89-16B1-F324-81B9-4099B70A3835}"/>
                </a:ext>
              </a:extLst>
            </p:cNvPr>
            <p:cNvSpPr txBox="1"/>
            <p:nvPr/>
          </p:nvSpPr>
          <p:spPr>
            <a:xfrm>
              <a:off x="5634381" y="1195206"/>
              <a:ext cx="2785632" cy="2266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8B21180-B931-710B-FEDC-2001BDA230D1}"/>
              </a:ext>
            </a:extLst>
          </p:cNvPr>
          <p:cNvGrpSpPr/>
          <p:nvPr/>
        </p:nvGrpSpPr>
        <p:grpSpPr>
          <a:xfrm>
            <a:off x="8093117" y="5717467"/>
            <a:ext cx="996420" cy="564873"/>
            <a:chOff x="4540468" y="1195206"/>
            <a:chExt cx="4887310" cy="4160565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B16C199E-BB48-C433-5F6B-87F955541E0A}"/>
                </a:ext>
              </a:extLst>
            </p:cNvPr>
            <p:cNvSpPr/>
            <p:nvPr/>
          </p:nvSpPr>
          <p:spPr>
            <a:xfrm>
              <a:off x="4540468" y="1836681"/>
              <a:ext cx="4887310" cy="3519090"/>
            </a:xfrm>
            <a:prstGeom prst="roundRect">
              <a:avLst/>
            </a:prstGeom>
            <a:noFill/>
            <a:ln w="76200"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 Same-side Corner of Rectangle 22">
              <a:extLst>
                <a:ext uri="{FF2B5EF4-FFF2-40B4-BE49-F238E27FC236}">
                  <a16:creationId xmlns:a16="http://schemas.microsoft.com/office/drawing/2014/main" id="{4B66C1B7-8197-B390-EC0F-78FCA809634E}"/>
                </a:ext>
              </a:extLst>
            </p:cNvPr>
            <p:cNvSpPr/>
            <p:nvPr/>
          </p:nvSpPr>
          <p:spPr>
            <a:xfrm rot="10800000">
              <a:off x="5631813" y="1872426"/>
              <a:ext cx="2785623" cy="11276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692CC"/>
            </a:solidFill>
            <a:ln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6F3BCF-7BB4-2C2E-F239-87B605AA73D0}"/>
                </a:ext>
              </a:extLst>
            </p:cNvPr>
            <p:cNvSpPr txBox="1"/>
            <p:nvPr/>
          </p:nvSpPr>
          <p:spPr>
            <a:xfrm>
              <a:off x="5634381" y="1195206"/>
              <a:ext cx="2785632" cy="2266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3A1CDD70-AB55-4605-20D0-13DE26F35438}"/>
              </a:ext>
            </a:extLst>
          </p:cNvPr>
          <p:cNvSpPr/>
          <p:nvPr/>
        </p:nvSpPr>
        <p:spPr>
          <a:xfrm>
            <a:off x="6407131" y="221729"/>
            <a:ext cx="1604465" cy="1031550"/>
          </a:xfrm>
          <a:prstGeom prst="roundRect">
            <a:avLst/>
          </a:prstGeom>
          <a:noFill/>
          <a:ln w="76200">
            <a:solidFill>
              <a:srgbClr val="3B3C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 Same-side Corner of Rectangle 42">
            <a:extLst>
              <a:ext uri="{FF2B5EF4-FFF2-40B4-BE49-F238E27FC236}">
                <a16:creationId xmlns:a16="http://schemas.microsoft.com/office/drawing/2014/main" id="{D0B9B210-74E8-F18B-4A6A-FC547289BFB4}"/>
              </a:ext>
            </a:extLst>
          </p:cNvPr>
          <p:cNvSpPr/>
          <p:nvPr/>
        </p:nvSpPr>
        <p:spPr>
          <a:xfrm rot="10800000">
            <a:off x="6765411" y="232207"/>
            <a:ext cx="914498" cy="33055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3B3C3F"/>
          </a:solidFill>
          <a:ln>
            <a:solidFill>
              <a:srgbClr val="3B3C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DA7C655-67A3-4431-B05D-D32AA7B218B8}"/>
              </a:ext>
            </a:extLst>
          </p:cNvPr>
          <p:cNvSpPr txBox="1"/>
          <p:nvPr/>
        </p:nvSpPr>
        <p:spPr>
          <a:xfrm>
            <a:off x="6752112" y="210154"/>
            <a:ext cx="914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Client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D844ADB-E9F4-0FFD-18D7-5421F9BFAF4B}"/>
              </a:ext>
            </a:extLst>
          </p:cNvPr>
          <p:cNvCxnSpPr>
            <a:cxnSpLocks/>
          </p:cNvCxnSpPr>
          <p:nvPr/>
        </p:nvCxnSpPr>
        <p:spPr>
          <a:xfrm>
            <a:off x="7186949" y="1372632"/>
            <a:ext cx="0" cy="980244"/>
          </a:xfrm>
          <a:prstGeom prst="straightConnector1">
            <a:avLst/>
          </a:prstGeom>
          <a:ln w="57150">
            <a:solidFill>
              <a:srgbClr val="3B3C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CF923DE7-B25A-6228-B0E3-03BAF5FC9F2F}"/>
              </a:ext>
            </a:extLst>
          </p:cNvPr>
          <p:cNvSpPr/>
          <p:nvPr/>
        </p:nvSpPr>
        <p:spPr>
          <a:xfrm>
            <a:off x="6096000" y="3228174"/>
            <a:ext cx="2219619" cy="1196270"/>
          </a:xfrm>
          <a:prstGeom prst="roundRect">
            <a:avLst/>
          </a:prstGeom>
          <a:noFill/>
          <a:ln w="76200">
            <a:solidFill>
              <a:srgbClr val="0692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 Same-side Corner of Rectangle 37">
            <a:extLst>
              <a:ext uri="{FF2B5EF4-FFF2-40B4-BE49-F238E27FC236}">
                <a16:creationId xmlns:a16="http://schemas.microsoft.com/office/drawing/2014/main" id="{7E3BAD28-EA06-3393-C855-8EDA428AF2B7}"/>
              </a:ext>
            </a:extLst>
          </p:cNvPr>
          <p:cNvSpPr/>
          <p:nvPr/>
        </p:nvSpPr>
        <p:spPr>
          <a:xfrm rot="10800000">
            <a:off x="6744455" y="3238653"/>
            <a:ext cx="914498" cy="33055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692CC"/>
          </a:solidFill>
          <a:ln>
            <a:solidFill>
              <a:srgbClr val="0692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3393A5-DBDB-2333-8B81-16DEF8A79919}"/>
              </a:ext>
            </a:extLst>
          </p:cNvPr>
          <p:cNvSpPr txBox="1"/>
          <p:nvPr/>
        </p:nvSpPr>
        <p:spPr>
          <a:xfrm>
            <a:off x="6743856" y="3216600"/>
            <a:ext cx="914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Service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3418089-9232-292D-8E19-915E72BFE88D}"/>
              </a:ext>
            </a:extLst>
          </p:cNvPr>
          <p:cNvCxnSpPr>
            <a:cxnSpLocks/>
          </p:cNvCxnSpPr>
          <p:nvPr/>
        </p:nvCxnSpPr>
        <p:spPr>
          <a:xfrm flipH="1">
            <a:off x="3322673" y="4544309"/>
            <a:ext cx="2860332" cy="1173158"/>
          </a:xfrm>
          <a:prstGeom prst="straightConnector1">
            <a:avLst/>
          </a:prstGeom>
          <a:ln w="28575">
            <a:solidFill>
              <a:srgbClr val="0692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AA6F991-74C0-64E5-ED71-11C9B85D9CA8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7201106" y="4544309"/>
            <a:ext cx="8784" cy="1173158"/>
          </a:xfrm>
          <a:prstGeom prst="straightConnector1">
            <a:avLst/>
          </a:prstGeom>
          <a:ln w="28575">
            <a:solidFill>
              <a:srgbClr val="0692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1255D62-1FB8-9861-41F0-90157E2B7030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7701812" y="4544309"/>
            <a:ext cx="898297" cy="1173158"/>
          </a:xfrm>
          <a:prstGeom prst="straightConnector1">
            <a:avLst/>
          </a:prstGeom>
          <a:ln w="28575">
            <a:solidFill>
              <a:srgbClr val="0692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9B5D3DC-C02A-42F6-7777-1A0A86279786}"/>
              </a:ext>
            </a:extLst>
          </p:cNvPr>
          <p:cNvCxnSpPr>
            <a:cxnSpLocks/>
          </p:cNvCxnSpPr>
          <p:nvPr/>
        </p:nvCxnSpPr>
        <p:spPr>
          <a:xfrm flipH="1">
            <a:off x="5874488" y="4544309"/>
            <a:ext cx="898297" cy="1173158"/>
          </a:xfrm>
          <a:prstGeom prst="straightConnector1">
            <a:avLst/>
          </a:prstGeom>
          <a:ln w="28575">
            <a:solidFill>
              <a:srgbClr val="0692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A2B0984-5978-BBD4-53BD-7C38F21A6E65}"/>
              </a:ext>
            </a:extLst>
          </p:cNvPr>
          <p:cNvSpPr/>
          <p:nvPr/>
        </p:nvSpPr>
        <p:spPr>
          <a:xfrm>
            <a:off x="6077139" y="2494356"/>
            <a:ext cx="2219619" cy="1196270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 Same-side Corner of Rectangle 36">
            <a:extLst>
              <a:ext uri="{FF2B5EF4-FFF2-40B4-BE49-F238E27FC236}">
                <a16:creationId xmlns:a16="http://schemas.microsoft.com/office/drawing/2014/main" id="{B2C8D747-1468-D8D7-588A-7032147852A1}"/>
              </a:ext>
            </a:extLst>
          </p:cNvPr>
          <p:cNvSpPr/>
          <p:nvPr/>
        </p:nvSpPr>
        <p:spPr>
          <a:xfrm rot="10800000">
            <a:off x="6640545" y="2508291"/>
            <a:ext cx="1121118" cy="33055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D2988ED-0E0D-42FF-027C-B0D3B34C6353}"/>
              </a:ext>
            </a:extLst>
          </p:cNvPr>
          <p:cNvSpPr txBox="1"/>
          <p:nvPr/>
        </p:nvSpPr>
        <p:spPr>
          <a:xfrm>
            <a:off x="6640548" y="2474798"/>
            <a:ext cx="1121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Cloud LB</a:t>
            </a:r>
          </a:p>
        </p:txBody>
      </p:sp>
    </p:spTree>
    <p:extLst>
      <p:ext uri="{BB962C8B-B14F-4D97-AF65-F5344CB8AC3E}">
        <p14:creationId xmlns:p14="http://schemas.microsoft.com/office/powerpoint/2010/main" val="4175964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B70E7C-2160-5647-AF68-29D0D2686460}"/>
              </a:ext>
            </a:extLst>
          </p:cNvPr>
          <p:cNvSpPr txBox="1"/>
          <p:nvPr/>
        </p:nvSpPr>
        <p:spPr>
          <a:xfrm>
            <a:off x="3549998" y="2947254"/>
            <a:ext cx="8320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Raleway Medium" pitchFamily="2" charset="77"/>
              </a:rPr>
              <a:t>Questions…</a:t>
            </a:r>
            <a:endParaRPr lang="en-GB" sz="3600" dirty="0">
              <a:latin typeface="Raleway Medium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0140AE-BCCF-5E4A-882B-C415D3665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026" y="4330976"/>
            <a:ext cx="3369365" cy="252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303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B70E7C-2160-5647-AF68-29D0D2686460}"/>
              </a:ext>
            </a:extLst>
          </p:cNvPr>
          <p:cNvSpPr txBox="1"/>
          <p:nvPr/>
        </p:nvSpPr>
        <p:spPr>
          <a:xfrm>
            <a:off x="3149390" y="2545310"/>
            <a:ext cx="88394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Raleway Medium" pitchFamily="2" charset="77"/>
              </a:rPr>
              <a:t>Cloud Native Superpowers</a:t>
            </a:r>
            <a:endParaRPr lang="en-GB" sz="3600" dirty="0">
              <a:latin typeface="Raleway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547232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pic>
        <p:nvPicPr>
          <p:cNvPr id="2" name="Picture 6" descr="Container Icon Png Transparent Images – Free PNG Images Vector, PSD,  Clipart, Templates">
            <a:extLst>
              <a:ext uri="{FF2B5EF4-FFF2-40B4-BE49-F238E27FC236}">
                <a16:creationId xmlns:a16="http://schemas.microsoft.com/office/drawing/2014/main" id="{CE694141-1688-D44C-4046-1A9B17DD6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507" y="3032030"/>
            <a:ext cx="1358462" cy="135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E1A3350-2929-0077-26A7-639B52534DA2}"/>
              </a:ext>
            </a:extLst>
          </p:cNvPr>
          <p:cNvGrpSpPr/>
          <p:nvPr/>
        </p:nvGrpSpPr>
        <p:grpSpPr>
          <a:xfrm>
            <a:off x="3999583" y="2492760"/>
            <a:ext cx="4035497" cy="2202884"/>
            <a:chOff x="5417228" y="1836681"/>
            <a:chExt cx="4035497" cy="2202884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6073E28D-DC26-93C3-1510-E427D8B6294C}"/>
                </a:ext>
              </a:extLst>
            </p:cNvPr>
            <p:cNvSpPr/>
            <p:nvPr/>
          </p:nvSpPr>
          <p:spPr>
            <a:xfrm>
              <a:off x="5417228" y="1836681"/>
              <a:ext cx="4035497" cy="2202884"/>
            </a:xfrm>
            <a:prstGeom prst="roundRect">
              <a:avLst/>
            </a:prstGeom>
            <a:noFill/>
            <a:ln w="76200"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 Same-side Corner of Rectangle 4">
              <a:extLst>
                <a:ext uri="{FF2B5EF4-FFF2-40B4-BE49-F238E27FC236}">
                  <a16:creationId xmlns:a16="http://schemas.microsoft.com/office/drawing/2014/main" id="{6D579D5E-372B-3C76-E388-7E97769B679D}"/>
                </a:ext>
              </a:extLst>
            </p:cNvPr>
            <p:cNvSpPr/>
            <p:nvPr/>
          </p:nvSpPr>
          <p:spPr>
            <a:xfrm rot="10800000">
              <a:off x="6478313" y="1872435"/>
              <a:ext cx="1849820" cy="44143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692CC"/>
            </a:solidFill>
            <a:ln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58424E-610B-A406-7C1A-09D742CC032E}"/>
                </a:ext>
              </a:extLst>
            </p:cNvPr>
            <p:cNvSpPr txBox="1"/>
            <p:nvPr/>
          </p:nvSpPr>
          <p:spPr>
            <a:xfrm>
              <a:off x="6588672" y="1883321"/>
              <a:ext cx="16396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78379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pic>
        <p:nvPicPr>
          <p:cNvPr id="2" name="Picture 6" descr="Container Icon Png Transparent Images – Free PNG Images Vector, PSD,  Clipart, Templates">
            <a:extLst>
              <a:ext uri="{FF2B5EF4-FFF2-40B4-BE49-F238E27FC236}">
                <a16:creationId xmlns:a16="http://schemas.microsoft.com/office/drawing/2014/main" id="{CE694141-1688-D44C-4046-1A9B17DD6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607" y="3032030"/>
            <a:ext cx="1358462" cy="135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E1A3350-2929-0077-26A7-639B52534DA2}"/>
              </a:ext>
            </a:extLst>
          </p:cNvPr>
          <p:cNvGrpSpPr/>
          <p:nvPr/>
        </p:nvGrpSpPr>
        <p:grpSpPr>
          <a:xfrm>
            <a:off x="3999583" y="2492760"/>
            <a:ext cx="4035497" cy="2202884"/>
            <a:chOff x="5417228" y="1836681"/>
            <a:chExt cx="4035497" cy="2202884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6073E28D-DC26-93C3-1510-E427D8B6294C}"/>
                </a:ext>
              </a:extLst>
            </p:cNvPr>
            <p:cNvSpPr/>
            <p:nvPr/>
          </p:nvSpPr>
          <p:spPr>
            <a:xfrm>
              <a:off x="5417228" y="1836681"/>
              <a:ext cx="4035497" cy="2202884"/>
            </a:xfrm>
            <a:prstGeom prst="roundRect">
              <a:avLst/>
            </a:prstGeom>
            <a:noFill/>
            <a:ln w="76200"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 Same-side Corner of Rectangle 4">
              <a:extLst>
                <a:ext uri="{FF2B5EF4-FFF2-40B4-BE49-F238E27FC236}">
                  <a16:creationId xmlns:a16="http://schemas.microsoft.com/office/drawing/2014/main" id="{6D579D5E-372B-3C76-E388-7E97769B679D}"/>
                </a:ext>
              </a:extLst>
            </p:cNvPr>
            <p:cNvSpPr/>
            <p:nvPr/>
          </p:nvSpPr>
          <p:spPr>
            <a:xfrm rot="10800000">
              <a:off x="6478313" y="1872435"/>
              <a:ext cx="1849820" cy="44143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692CC"/>
            </a:solidFill>
            <a:ln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58424E-610B-A406-7C1A-09D742CC032E}"/>
                </a:ext>
              </a:extLst>
            </p:cNvPr>
            <p:cNvSpPr txBox="1"/>
            <p:nvPr/>
          </p:nvSpPr>
          <p:spPr>
            <a:xfrm>
              <a:off x="6588672" y="1883321"/>
              <a:ext cx="16396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1B7887F5-191B-F3F6-6E00-42099FD2D9B0}"/>
              </a:ext>
            </a:extLst>
          </p:cNvPr>
          <p:cNvSpPr txBox="1"/>
          <p:nvPr/>
        </p:nvSpPr>
        <p:spPr>
          <a:xfrm>
            <a:off x="5973938" y="2969948"/>
            <a:ext cx="18886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Scheduling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Policies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Probes…</a:t>
            </a:r>
          </a:p>
        </p:txBody>
      </p:sp>
    </p:spTree>
    <p:extLst>
      <p:ext uri="{BB962C8B-B14F-4D97-AF65-F5344CB8AC3E}">
        <p14:creationId xmlns:p14="http://schemas.microsoft.com/office/powerpoint/2010/main" val="3405821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pic>
        <p:nvPicPr>
          <p:cNvPr id="2" name="Picture 6" descr="Container Icon Png Transparent Images – Free PNG Images Vector, PSD,  Clipart, Templates">
            <a:extLst>
              <a:ext uri="{FF2B5EF4-FFF2-40B4-BE49-F238E27FC236}">
                <a16:creationId xmlns:a16="http://schemas.microsoft.com/office/drawing/2014/main" id="{CE694141-1688-D44C-4046-1A9B17DD6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607" y="3032030"/>
            <a:ext cx="1358462" cy="135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E1A3350-2929-0077-26A7-639B52534DA2}"/>
              </a:ext>
            </a:extLst>
          </p:cNvPr>
          <p:cNvGrpSpPr/>
          <p:nvPr/>
        </p:nvGrpSpPr>
        <p:grpSpPr>
          <a:xfrm>
            <a:off x="3999583" y="2492760"/>
            <a:ext cx="4035497" cy="2202884"/>
            <a:chOff x="5417228" y="1836681"/>
            <a:chExt cx="4035497" cy="2202884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6073E28D-DC26-93C3-1510-E427D8B6294C}"/>
                </a:ext>
              </a:extLst>
            </p:cNvPr>
            <p:cNvSpPr/>
            <p:nvPr/>
          </p:nvSpPr>
          <p:spPr>
            <a:xfrm>
              <a:off x="5417228" y="1836681"/>
              <a:ext cx="4035497" cy="2202884"/>
            </a:xfrm>
            <a:prstGeom prst="roundRect">
              <a:avLst/>
            </a:prstGeom>
            <a:noFill/>
            <a:ln w="76200"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 Same-side Corner of Rectangle 4">
              <a:extLst>
                <a:ext uri="{FF2B5EF4-FFF2-40B4-BE49-F238E27FC236}">
                  <a16:creationId xmlns:a16="http://schemas.microsoft.com/office/drawing/2014/main" id="{6D579D5E-372B-3C76-E388-7E97769B679D}"/>
                </a:ext>
              </a:extLst>
            </p:cNvPr>
            <p:cNvSpPr/>
            <p:nvPr/>
          </p:nvSpPr>
          <p:spPr>
            <a:xfrm rot="10800000">
              <a:off x="6478313" y="1872435"/>
              <a:ext cx="1849820" cy="44143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692CC"/>
            </a:solidFill>
            <a:ln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58424E-610B-A406-7C1A-09D742CC032E}"/>
                </a:ext>
              </a:extLst>
            </p:cNvPr>
            <p:cNvSpPr txBox="1"/>
            <p:nvPr/>
          </p:nvSpPr>
          <p:spPr>
            <a:xfrm>
              <a:off x="6588672" y="1883321"/>
              <a:ext cx="16396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Pod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1B7887F5-191B-F3F6-6E00-42099FD2D9B0}"/>
              </a:ext>
            </a:extLst>
          </p:cNvPr>
          <p:cNvSpPr txBox="1"/>
          <p:nvPr/>
        </p:nvSpPr>
        <p:spPr>
          <a:xfrm>
            <a:off x="5973938" y="2969948"/>
            <a:ext cx="18886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Scheduling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Policies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Probes…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E4DE6D9-CA8C-398E-4490-5DC877A32704}"/>
              </a:ext>
            </a:extLst>
          </p:cNvPr>
          <p:cNvGrpSpPr/>
          <p:nvPr/>
        </p:nvGrpSpPr>
        <p:grpSpPr>
          <a:xfrm>
            <a:off x="3700255" y="1723767"/>
            <a:ext cx="7526545" cy="3364611"/>
            <a:chOff x="5417228" y="1836680"/>
            <a:chExt cx="7526545" cy="3364611"/>
          </a:xfrm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13623DA6-5BFB-A0D4-711F-4C3FB84C1C09}"/>
                </a:ext>
              </a:extLst>
            </p:cNvPr>
            <p:cNvSpPr/>
            <p:nvPr/>
          </p:nvSpPr>
          <p:spPr>
            <a:xfrm>
              <a:off x="5417228" y="1836680"/>
              <a:ext cx="7526545" cy="3364611"/>
            </a:xfrm>
            <a:prstGeom prst="roundRect">
              <a:avLst>
                <a:gd name="adj" fmla="val 10628"/>
              </a:avLst>
            </a:prstGeom>
            <a:noFill/>
            <a:ln w="76200"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ound Same-side Corner of Rectangle 56">
              <a:extLst>
                <a:ext uri="{FF2B5EF4-FFF2-40B4-BE49-F238E27FC236}">
                  <a16:creationId xmlns:a16="http://schemas.microsoft.com/office/drawing/2014/main" id="{11A175A7-3499-324E-4340-5B980BC54745}"/>
                </a:ext>
              </a:extLst>
            </p:cNvPr>
            <p:cNvSpPr/>
            <p:nvPr/>
          </p:nvSpPr>
          <p:spPr>
            <a:xfrm rot="10800000">
              <a:off x="6719613" y="1872435"/>
              <a:ext cx="1849820" cy="44143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692CC"/>
            </a:solidFill>
            <a:ln>
              <a:solidFill>
                <a:srgbClr val="069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54D659B-A58A-6655-82A0-01B3ACB221FA}"/>
                </a:ext>
              </a:extLst>
            </p:cNvPr>
            <p:cNvSpPr txBox="1"/>
            <p:nvPr/>
          </p:nvSpPr>
          <p:spPr>
            <a:xfrm>
              <a:off x="6829972" y="1883321"/>
              <a:ext cx="16396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Deployment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24D77FEA-4B94-7BBC-0EA0-56E2E5F87AAE}"/>
              </a:ext>
            </a:extLst>
          </p:cNvPr>
          <p:cNvSpPr txBox="1"/>
          <p:nvPr/>
        </p:nvSpPr>
        <p:spPr>
          <a:xfrm>
            <a:off x="8726902" y="2969948"/>
            <a:ext cx="19877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Scaling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Self-healing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9948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742387-4CE2-3D41-AEEF-29D84ED3E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0"/>
            <a:ext cx="4064000" cy="304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39BAAF-6CA8-274F-AF52-F4CED626166D}"/>
              </a:ext>
            </a:extLst>
          </p:cNvPr>
          <p:cNvSpPr txBox="1"/>
          <p:nvPr/>
        </p:nvSpPr>
        <p:spPr>
          <a:xfrm>
            <a:off x="2902226" y="2445027"/>
            <a:ext cx="58740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46"/>
            <a:r>
              <a:rPr lang="en-US" sz="6600" dirty="0">
                <a:solidFill>
                  <a:srgbClr val="404040"/>
                </a:solidFill>
                <a:latin typeface="PS TT Commons" panose="02000506040000020004" pitchFamily="2" charset="77"/>
              </a:rPr>
              <a:t>Ask Questions!</a:t>
            </a:r>
          </a:p>
        </p:txBody>
      </p:sp>
    </p:spTree>
    <p:extLst>
      <p:ext uri="{BB962C8B-B14F-4D97-AF65-F5344CB8AC3E}">
        <p14:creationId xmlns:p14="http://schemas.microsoft.com/office/powerpoint/2010/main" val="4161027162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B70E7C-2160-5647-AF68-29D0D2686460}"/>
              </a:ext>
            </a:extLst>
          </p:cNvPr>
          <p:cNvSpPr txBox="1"/>
          <p:nvPr/>
        </p:nvSpPr>
        <p:spPr>
          <a:xfrm>
            <a:off x="3464846" y="2954790"/>
            <a:ext cx="8140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Raleway Medium" pitchFamily="2" charset="7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334444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FC7C802-8B95-1716-BC82-A1E8395B247A}"/>
              </a:ext>
            </a:extLst>
          </p:cNvPr>
          <p:cNvGrpSpPr/>
          <p:nvPr/>
        </p:nvGrpSpPr>
        <p:grpSpPr>
          <a:xfrm>
            <a:off x="2562510" y="-353449"/>
            <a:ext cx="3876141" cy="2583297"/>
            <a:chOff x="467490" y="-295835"/>
            <a:chExt cx="3876141" cy="2583297"/>
          </a:xfrm>
        </p:grpSpPr>
        <p:pic>
          <p:nvPicPr>
            <p:cNvPr id="9" name="Picture 2" descr="Premium Vector | Laptop icon symbol simple design">
              <a:extLst>
                <a:ext uri="{FF2B5EF4-FFF2-40B4-BE49-F238E27FC236}">
                  <a16:creationId xmlns:a16="http://schemas.microsoft.com/office/drawing/2014/main" id="{B18C749B-F249-3534-947B-D618B55F4E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490" y="-295835"/>
              <a:ext cx="3876141" cy="2583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7E8488-DE90-37B6-A448-CDABF5CCD7AA}"/>
                </a:ext>
              </a:extLst>
            </p:cNvPr>
            <p:cNvSpPr txBox="1"/>
            <p:nvPr/>
          </p:nvSpPr>
          <p:spPr>
            <a:xfrm>
              <a:off x="1595657" y="658906"/>
              <a:ext cx="17139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$ kubectl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2743BCA-11C5-E3A8-6825-BC11BBFFF26C}"/>
              </a:ext>
            </a:extLst>
          </p:cNvPr>
          <p:cNvGrpSpPr/>
          <p:nvPr/>
        </p:nvGrpSpPr>
        <p:grpSpPr>
          <a:xfrm>
            <a:off x="2844271" y="3736841"/>
            <a:ext cx="8933794" cy="2945535"/>
            <a:chOff x="428336" y="3092194"/>
            <a:chExt cx="11349729" cy="294553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0CED8B2-78CE-56E3-A8C7-2F18F6B61383}"/>
                </a:ext>
              </a:extLst>
            </p:cNvPr>
            <p:cNvSpPr/>
            <p:nvPr/>
          </p:nvSpPr>
          <p:spPr>
            <a:xfrm>
              <a:off x="428336" y="3092194"/>
              <a:ext cx="11349729" cy="29455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630">
                <a:defRPr/>
              </a:pPr>
              <a:endParaRPr lang="en-US" sz="4800" dirty="0">
                <a:solidFill>
                  <a:prstClr val="white"/>
                </a:solidFill>
                <a:latin typeface="Raleway" pitchFamily="2" charset="7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82B202-6C43-BAEC-E746-78AF2C4F92A8}"/>
                </a:ext>
              </a:extLst>
            </p:cNvPr>
            <p:cNvSpPr txBox="1"/>
            <p:nvPr/>
          </p:nvSpPr>
          <p:spPr>
            <a:xfrm>
              <a:off x="491583" y="3175855"/>
              <a:ext cx="1124253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prstClr val="white"/>
                  </a:solidFill>
                  <a:latin typeface="Raleway" pitchFamily="2" charset="77"/>
                </a:rPr>
                <a:t>Kubernetes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BF64AE-5D46-E0B2-00EE-5C8E54CC213B}"/>
              </a:ext>
            </a:extLst>
          </p:cNvPr>
          <p:cNvGrpSpPr/>
          <p:nvPr/>
        </p:nvGrpSpPr>
        <p:grpSpPr>
          <a:xfrm>
            <a:off x="4140448" y="1146618"/>
            <a:ext cx="814388" cy="976901"/>
            <a:chOff x="4343400" y="2229848"/>
            <a:chExt cx="814388" cy="976901"/>
          </a:xfrm>
        </p:grpSpPr>
        <p:sp>
          <p:nvSpPr>
            <p:cNvPr id="18" name="Folded Corner 17">
              <a:extLst>
                <a:ext uri="{FF2B5EF4-FFF2-40B4-BE49-F238E27FC236}">
                  <a16:creationId xmlns:a16="http://schemas.microsoft.com/office/drawing/2014/main" id="{5DF1E71B-D6F7-C5EA-F012-809B5D8060F7}"/>
                </a:ext>
              </a:extLst>
            </p:cNvPr>
            <p:cNvSpPr/>
            <p:nvPr/>
          </p:nvSpPr>
          <p:spPr>
            <a:xfrm rot="10800000" flipH="1">
              <a:off x="4343400" y="2229848"/>
              <a:ext cx="814388" cy="956265"/>
            </a:xfrm>
            <a:prstGeom prst="foldedCorne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4FE98DE-4E84-BB1A-1D91-6E93364E647E}"/>
                </a:ext>
              </a:extLst>
            </p:cNvPr>
            <p:cNvSpPr txBox="1"/>
            <p:nvPr/>
          </p:nvSpPr>
          <p:spPr>
            <a:xfrm>
              <a:off x="4343400" y="2252642"/>
              <a:ext cx="7537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err="1"/>
                <a:t>repl</a:t>
              </a:r>
              <a:endParaRPr lang="en-US" sz="2800" dirty="0"/>
            </a:p>
            <a:p>
              <a:pPr algn="ctr"/>
              <a:r>
                <a:rPr lang="en-US" sz="2800" dirty="0"/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775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FC7C802-8B95-1716-BC82-A1E8395B247A}"/>
              </a:ext>
            </a:extLst>
          </p:cNvPr>
          <p:cNvGrpSpPr/>
          <p:nvPr/>
        </p:nvGrpSpPr>
        <p:grpSpPr>
          <a:xfrm>
            <a:off x="2562510" y="-353449"/>
            <a:ext cx="3876141" cy="2583297"/>
            <a:chOff x="467490" y="-295835"/>
            <a:chExt cx="3876141" cy="2583297"/>
          </a:xfrm>
        </p:grpSpPr>
        <p:pic>
          <p:nvPicPr>
            <p:cNvPr id="9" name="Picture 2" descr="Premium Vector | Laptop icon symbol simple design">
              <a:extLst>
                <a:ext uri="{FF2B5EF4-FFF2-40B4-BE49-F238E27FC236}">
                  <a16:creationId xmlns:a16="http://schemas.microsoft.com/office/drawing/2014/main" id="{B18C749B-F249-3534-947B-D618B55F4E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490" y="-295835"/>
              <a:ext cx="3876141" cy="2583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7E8488-DE90-37B6-A448-CDABF5CCD7AA}"/>
                </a:ext>
              </a:extLst>
            </p:cNvPr>
            <p:cNvSpPr txBox="1"/>
            <p:nvPr/>
          </p:nvSpPr>
          <p:spPr>
            <a:xfrm>
              <a:off x="1595657" y="658906"/>
              <a:ext cx="17139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$ kubectl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2743BCA-11C5-E3A8-6825-BC11BBFFF26C}"/>
              </a:ext>
            </a:extLst>
          </p:cNvPr>
          <p:cNvGrpSpPr/>
          <p:nvPr/>
        </p:nvGrpSpPr>
        <p:grpSpPr>
          <a:xfrm>
            <a:off x="2844271" y="3736841"/>
            <a:ext cx="8933794" cy="2945535"/>
            <a:chOff x="428336" y="3092194"/>
            <a:chExt cx="11349729" cy="294553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0CED8B2-78CE-56E3-A8C7-2F18F6B61383}"/>
                </a:ext>
              </a:extLst>
            </p:cNvPr>
            <p:cNvSpPr/>
            <p:nvPr/>
          </p:nvSpPr>
          <p:spPr>
            <a:xfrm>
              <a:off x="428336" y="3092194"/>
              <a:ext cx="11349729" cy="29455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630">
                <a:defRPr/>
              </a:pPr>
              <a:endParaRPr lang="en-US" sz="4800" dirty="0">
                <a:solidFill>
                  <a:prstClr val="white"/>
                </a:solidFill>
                <a:latin typeface="Raleway" pitchFamily="2" charset="7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82B202-6C43-BAEC-E746-78AF2C4F92A8}"/>
                </a:ext>
              </a:extLst>
            </p:cNvPr>
            <p:cNvSpPr txBox="1"/>
            <p:nvPr/>
          </p:nvSpPr>
          <p:spPr>
            <a:xfrm>
              <a:off x="491583" y="3175855"/>
              <a:ext cx="1124253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prstClr val="white"/>
                  </a:solidFill>
                  <a:latin typeface="Raleway" pitchFamily="2" charset="77"/>
                </a:rPr>
                <a:t>Kubernetes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BF64AE-5D46-E0B2-00EE-5C8E54CC213B}"/>
              </a:ext>
            </a:extLst>
          </p:cNvPr>
          <p:cNvGrpSpPr/>
          <p:nvPr/>
        </p:nvGrpSpPr>
        <p:grpSpPr>
          <a:xfrm>
            <a:off x="4140448" y="5118547"/>
            <a:ext cx="814388" cy="976901"/>
            <a:chOff x="4343400" y="2229848"/>
            <a:chExt cx="814388" cy="976901"/>
          </a:xfrm>
        </p:grpSpPr>
        <p:sp>
          <p:nvSpPr>
            <p:cNvPr id="18" name="Folded Corner 17">
              <a:extLst>
                <a:ext uri="{FF2B5EF4-FFF2-40B4-BE49-F238E27FC236}">
                  <a16:creationId xmlns:a16="http://schemas.microsoft.com/office/drawing/2014/main" id="{5DF1E71B-D6F7-C5EA-F012-809B5D8060F7}"/>
                </a:ext>
              </a:extLst>
            </p:cNvPr>
            <p:cNvSpPr/>
            <p:nvPr/>
          </p:nvSpPr>
          <p:spPr>
            <a:xfrm rot="10800000" flipH="1">
              <a:off x="4343400" y="2229848"/>
              <a:ext cx="814388" cy="956265"/>
            </a:xfrm>
            <a:prstGeom prst="foldedCorne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4FE98DE-4E84-BB1A-1D91-6E93364E647E}"/>
                </a:ext>
              </a:extLst>
            </p:cNvPr>
            <p:cNvSpPr txBox="1"/>
            <p:nvPr/>
          </p:nvSpPr>
          <p:spPr>
            <a:xfrm>
              <a:off x="4343400" y="2252642"/>
              <a:ext cx="7537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err="1"/>
                <a:t>repl</a:t>
              </a:r>
              <a:endParaRPr lang="en-US" sz="2800" dirty="0"/>
            </a:p>
            <a:p>
              <a:pPr algn="ctr"/>
              <a:r>
                <a:rPr lang="en-US" sz="2800" dirty="0"/>
                <a:t>5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DFA558C-3D1E-5597-388F-1FFD79A160E7}"/>
              </a:ext>
            </a:extLst>
          </p:cNvPr>
          <p:cNvSpPr/>
          <p:nvPr/>
        </p:nvSpPr>
        <p:spPr>
          <a:xfrm>
            <a:off x="9572628" y="5118547"/>
            <a:ext cx="866775" cy="9562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ysClr val="windowText" lastClr="000000"/>
                </a:solidFill>
              </a:rPr>
              <a:t>repl</a:t>
            </a:r>
            <a:endParaRPr lang="en-US" sz="28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857CFC-C87B-E3C7-CC57-730C96446DC2}"/>
              </a:ext>
            </a:extLst>
          </p:cNvPr>
          <p:cNvSpPr txBox="1"/>
          <p:nvPr/>
        </p:nvSpPr>
        <p:spPr>
          <a:xfrm>
            <a:off x="3641426" y="6139013"/>
            <a:ext cx="1819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Desired state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459DD5-C859-15D9-881F-6FC8F83DDB02}"/>
              </a:ext>
            </a:extLst>
          </p:cNvPr>
          <p:cNvSpPr txBox="1"/>
          <p:nvPr/>
        </p:nvSpPr>
        <p:spPr>
          <a:xfrm>
            <a:off x="9181814" y="6074813"/>
            <a:ext cx="1657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Actual state</a:t>
            </a:r>
          </a:p>
        </p:txBody>
      </p:sp>
      <p:sp>
        <p:nvSpPr>
          <p:cNvPr id="21" name="Bent Arrow 20">
            <a:extLst>
              <a:ext uri="{FF2B5EF4-FFF2-40B4-BE49-F238E27FC236}">
                <a16:creationId xmlns:a16="http://schemas.microsoft.com/office/drawing/2014/main" id="{DD3CA1D7-5D03-C6DD-7854-FBE0F3509E5A}"/>
              </a:ext>
            </a:extLst>
          </p:cNvPr>
          <p:cNvSpPr/>
          <p:nvPr/>
        </p:nvSpPr>
        <p:spPr>
          <a:xfrm rot="5400000" flipH="1" flipV="1">
            <a:off x="6945923" y="4652782"/>
            <a:ext cx="533996" cy="2130112"/>
          </a:xfrm>
          <a:prstGeom prst="bentArrow">
            <a:avLst>
              <a:gd name="adj1" fmla="val 15487"/>
              <a:gd name="adj2" fmla="val 25000"/>
              <a:gd name="adj3" fmla="val 25000"/>
              <a:gd name="adj4" fmla="val 4375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8C790B-98BD-2688-B4E5-8E731DC67EF8}"/>
              </a:ext>
            </a:extLst>
          </p:cNvPr>
          <p:cNvSpPr txBox="1"/>
          <p:nvPr/>
        </p:nvSpPr>
        <p:spPr>
          <a:xfrm>
            <a:off x="6304721" y="5387561"/>
            <a:ext cx="1973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24" name="Bent Arrow 23">
            <a:extLst>
              <a:ext uri="{FF2B5EF4-FFF2-40B4-BE49-F238E27FC236}">
                <a16:creationId xmlns:a16="http://schemas.microsoft.com/office/drawing/2014/main" id="{FF940B9A-D58A-7E01-901A-9DC96ED6ED5C}"/>
              </a:ext>
            </a:extLst>
          </p:cNvPr>
          <p:cNvSpPr/>
          <p:nvPr/>
        </p:nvSpPr>
        <p:spPr>
          <a:xfrm rot="16200000" flipH="1" flipV="1">
            <a:off x="7098323" y="4469902"/>
            <a:ext cx="533996" cy="2130112"/>
          </a:xfrm>
          <a:prstGeom prst="bentArrow">
            <a:avLst>
              <a:gd name="adj1" fmla="val 15487"/>
              <a:gd name="adj2" fmla="val 25000"/>
              <a:gd name="adj3" fmla="val 25000"/>
              <a:gd name="adj4" fmla="val 4375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52041D0-C859-ABDC-FD4F-B3B0A2A7F472}"/>
              </a:ext>
            </a:extLst>
          </p:cNvPr>
          <p:cNvGrpSpPr/>
          <p:nvPr/>
        </p:nvGrpSpPr>
        <p:grpSpPr>
          <a:xfrm>
            <a:off x="4140448" y="1146618"/>
            <a:ext cx="814388" cy="976901"/>
            <a:chOff x="4343400" y="2229848"/>
            <a:chExt cx="814388" cy="976901"/>
          </a:xfrm>
        </p:grpSpPr>
        <p:sp>
          <p:nvSpPr>
            <p:cNvPr id="26" name="Folded Corner 25">
              <a:extLst>
                <a:ext uri="{FF2B5EF4-FFF2-40B4-BE49-F238E27FC236}">
                  <a16:creationId xmlns:a16="http://schemas.microsoft.com/office/drawing/2014/main" id="{D2AFF183-F583-C74C-2B3C-CC8DEA7A9670}"/>
                </a:ext>
              </a:extLst>
            </p:cNvPr>
            <p:cNvSpPr/>
            <p:nvPr/>
          </p:nvSpPr>
          <p:spPr>
            <a:xfrm rot="10800000" flipH="1">
              <a:off x="4343400" y="2229848"/>
              <a:ext cx="814388" cy="956265"/>
            </a:xfrm>
            <a:prstGeom prst="foldedCorne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1AED691-2044-D813-86F1-8CBB222D27BE}"/>
                </a:ext>
              </a:extLst>
            </p:cNvPr>
            <p:cNvSpPr txBox="1"/>
            <p:nvPr/>
          </p:nvSpPr>
          <p:spPr>
            <a:xfrm>
              <a:off x="4343400" y="2252642"/>
              <a:ext cx="7537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err="1"/>
                <a:t>repl</a:t>
              </a:r>
              <a:endParaRPr lang="en-US" sz="2800" dirty="0"/>
            </a:p>
            <a:p>
              <a:pPr algn="ctr"/>
              <a:r>
                <a:rPr lang="en-US" sz="2800" dirty="0"/>
                <a:t>10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798CE12-14F1-C0A0-4D89-E263E197D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721" y="2099573"/>
            <a:ext cx="3876141" cy="87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61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/>
      <p:bldP spid="21" grpId="0" animBg="1"/>
      <p:bldP spid="22" grpId="0"/>
      <p:bldP spid="2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FC7C802-8B95-1716-BC82-A1E8395B247A}"/>
              </a:ext>
            </a:extLst>
          </p:cNvPr>
          <p:cNvGrpSpPr/>
          <p:nvPr/>
        </p:nvGrpSpPr>
        <p:grpSpPr>
          <a:xfrm>
            <a:off x="2562510" y="-353449"/>
            <a:ext cx="3876141" cy="2583297"/>
            <a:chOff x="467490" y="-295835"/>
            <a:chExt cx="3876141" cy="2583297"/>
          </a:xfrm>
        </p:grpSpPr>
        <p:pic>
          <p:nvPicPr>
            <p:cNvPr id="9" name="Picture 2" descr="Premium Vector | Laptop icon symbol simple design">
              <a:extLst>
                <a:ext uri="{FF2B5EF4-FFF2-40B4-BE49-F238E27FC236}">
                  <a16:creationId xmlns:a16="http://schemas.microsoft.com/office/drawing/2014/main" id="{B18C749B-F249-3534-947B-D618B55F4E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490" y="-295835"/>
              <a:ext cx="3876141" cy="2583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7E8488-DE90-37B6-A448-CDABF5CCD7AA}"/>
                </a:ext>
              </a:extLst>
            </p:cNvPr>
            <p:cNvSpPr txBox="1"/>
            <p:nvPr/>
          </p:nvSpPr>
          <p:spPr>
            <a:xfrm>
              <a:off x="1595657" y="658906"/>
              <a:ext cx="17139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$ kubectl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2743BCA-11C5-E3A8-6825-BC11BBFFF26C}"/>
              </a:ext>
            </a:extLst>
          </p:cNvPr>
          <p:cNvGrpSpPr/>
          <p:nvPr/>
        </p:nvGrpSpPr>
        <p:grpSpPr>
          <a:xfrm>
            <a:off x="2844271" y="3736841"/>
            <a:ext cx="8933794" cy="2945535"/>
            <a:chOff x="428336" y="3092194"/>
            <a:chExt cx="11349729" cy="294553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0CED8B2-78CE-56E3-A8C7-2F18F6B61383}"/>
                </a:ext>
              </a:extLst>
            </p:cNvPr>
            <p:cNvSpPr/>
            <p:nvPr/>
          </p:nvSpPr>
          <p:spPr>
            <a:xfrm>
              <a:off x="428336" y="3092194"/>
              <a:ext cx="11349729" cy="29455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630">
                <a:defRPr/>
              </a:pPr>
              <a:endParaRPr lang="en-US" sz="4800" dirty="0">
                <a:solidFill>
                  <a:prstClr val="white"/>
                </a:solidFill>
                <a:latin typeface="Raleway" pitchFamily="2" charset="7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82B202-6C43-BAEC-E746-78AF2C4F92A8}"/>
                </a:ext>
              </a:extLst>
            </p:cNvPr>
            <p:cNvSpPr txBox="1"/>
            <p:nvPr/>
          </p:nvSpPr>
          <p:spPr>
            <a:xfrm>
              <a:off x="491583" y="3175855"/>
              <a:ext cx="1124253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prstClr val="white"/>
                  </a:solidFill>
                  <a:latin typeface="Raleway" pitchFamily="2" charset="77"/>
                </a:rPr>
                <a:t>Kubernetes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DFA558C-3D1E-5597-388F-1FFD79A160E7}"/>
              </a:ext>
            </a:extLst>
          </p:cNvPr>
          <p:cNvSpPr/>
          <p:nvPr/>
        </p:nvSpPr>
        <p:spPr>
          <a:xfrm>
            <a:off x="9572628" y="5118547"/>
            <a:ext cx="866775" cy="9562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ysClr val="windowText" lastClr="000000"/>
                </a:solidFill>
              </a:rPr>
              <a:t>repl</a:t>
            </a:r>
            <a:endParaRPr lang="en-US" sz="2800" dirty="0">
              <a:solidFill>
                <a:sysClr val="windowText" lastClr="000000"/>
              </a:solidFill>
            </a:endParaRPr>
          </a:p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857CFC-C87B-E3C7-CC57-730C96446DC2}"/>
              </a:ext>
            </a:extLst>
          </p:cNvPr>
          <p:cNvSpPr txBox="1"/>
          <p:nvPr/>
        </p:nvSpPr>
        <p:spPr>
          <a:xfrm>
            <a:off x="3641426" y="6139013"/>
            <a:ext cx="1819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Desired state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459DD5-C859-15D9-881F-6FC8F83DDB02}"/>
              </a:ext>
            </a:extLst>
          </p:cNvPr>
          <p:cNvSpPr txBox="1"/>
          <p:nvPr/>
        </p:nvSpPr>
        <p:spPr>
          <a:xfrm>
            <a:off x="9181814" y="6074813"/>
            <a:ext cx="1657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Actual state</a:t>
            </a:r>
          </a:p>
        </p:txBody>
      </p:sp>
      <p:sp>
        <p:nvSpPr>
          <p:cNvPr id="21" name="Bent Arrow 20">
            <a:extLst>
              <a:ext uri="{FF2B5EF4-FFF2-40B4-BE49-F238E27FC236}">
                <a16:creationId xmlns:a16="http://schemas.microsoft.com/office/drawing/2014/main" id="{DD3CA1D7-5D03-C6DD-7854-FBE0F3509E5A}"/>
              </a:ext>
            </a:extLst>
          </p:cNvPr>
          <p:cNvSpPr/>
          <p:nvPr/>
        </p:nvSpPr>
        <p:spPr>
          <a:xfrm rot="5400000" flipH="1" flipV="1">
            <a:off x="6945923" y="4652782"/>
            <a:ext cx="533996" cy="2130112"/>
          </a:xfrm>
          <a:prstGeom prst="bentArrow">
            <a:avLst>
              <a:gd name="adj1" fmla="val 15487"/>
              <a:gd name="adj2" fmla="val 25000"/>
              <a:gd name="adj3" fmla="val 25000"/>
              <a:gd name="adj4" fmla="val 4375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8C790B-98BD-2688-B4E5-8E731DC67EF8}"/>
              </a:ext>
            </a:extLst>
          </p:cNvPr>
          <p:cNvSpPr txBox="1"/>
          <p:nvPr/>
        </p:nvSpPr>
        <p:spPr>
          <a:xfrm>
            <a:off x="6304721" y="5387561"/>
            <a:ext cx="1973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24" name="Bent Arrow 23">
            <a:extLst>
              <a:ext uri="{FF2B5EF4-FFF2-40B4-BE49-F238E27FC236}">
                <a16:creationId xmlns:a16="http://schemas.microsoft.com/office/drawing/2014/main" id="{FF940B9A-D58A-7E01-901A-9DC96ED6ED5C}"/>
              </a:ext>
            </a:extLst>
          </p:cNvPr>
          <p:cNvSpPr/>
          <p:nvPr/>
        </p:nvSpPr>
        <p:spPr>
          <a:xfrm rot="16200000" flipH="1" flipV="1">
            <a:off x="7098323" y="4469902"/>
            <a:ext cx="533996" cy="2130112"/>
          </a:xfrm>
          <a:prstGeom prst="bentArrow">
            <a:avLst>
              <a:gd name="adj1" fmla="val 15487"/>
              <a:gd name="adj2" fmla="val 25000"/>
              <a:gd name="adj3" fmla="val 25000"/>
              <a:gd name="adj4" fmla="val 4375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9208355-5AAD-EE0C-761B-4343D79FD943}"/>
              </a:ext>
            </a:extLst>
          </p:cNvPr>
          <p:cNvGrpSpPr/>
          <p:nvPr/>
        </p:nvGrpSpPr>
        <p:grpSpPr>
          <a:xfrm>
            <a:off x="4140448" y="5122875"/>
            <a:ext cx="814388" cy="976901"/>
            <a:chOff x="4343400" y="2229848"/>
            <a:chExt cx="814388" cy="976901"/>
          </a:xfrm>
        </p:grpSpPr>
        <p:sp>
          <p:nvSpPr>
            <p:cNvPr id="17" name="Folded Corner 16">
              <a:extLst>
                <a:ext uri="{FF2B5EF4-FFF2-40B4-BE49-F238E27FC236}">
                  <a16:creationId xmlns:a16="http://schemas.microsoft.com/office/drawing/2014/main" id="{25B0FCD3-9D92-7F3C-E350-4CDC3741A4CE}"/>
                </a:ext>
              </a:extLst>
            </p:cNvPr>
            <p:cNvSpPr/>
            <p:nvPr/>
          </p:nvSpPr>
          <p:spPr>
            <a:xfrm rot="10800000" flipH="1">
              <a:off x="4343400" y="2229848"/>
              <a:ext cx="814388" cy="956265"/>
            </a:xfrm>
            <a:prstGeom prst="foldedCorne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F780034-781F-4E4E-9E10-DD41B6BB90AE}"/>
                </a:ext>
              </a:extLst>
            </p:cNvPr>
            <p:cNvSpPr txBox="1"/>
            <p:nvPr/>
          </p:nvSpPr>
          <p:spPr>
            <a:xfrm>
              <a:off x="4343400" y="2252642"/>
              <a:ext cx="7537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err="1"/>
                <a:t>repl</a:t>
              </a:r>
              <a:endParaRPr lang="en-US" sz="2800" dirty="0"/>
            </a:p>
            <a:p>
              <a:pPr algn="ctr"/>
              <a:r>
                <a:rPr lang="en-US" sz="2800" dirty="0"/>
                <a:t>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8515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FC7C802-8B95-1716-BC82-A1E8395B247A}"/>
              </a:ext>
            </a:extLst>
          </p:cNvPr>
          <p:cNvGrpSpPr/>
          <p:nvPr/>
        </p:nvGrpSpPr>
        <p:grpSpPr>
          <a:xfrm>
            <a:off x="2562510" y="-353449"/>
            <a:ext cx="3876141" cy="2583297"/>
            <a:chOff x="467490" y="-295835"/>
            <a:chExt cx="3876141" cy="2583297"/>
          </a:xfrm>
        </p:grpSpPr>
        <p:pic>
          <p:nvPicPr>
            <p:cNvPr id="9" name="Picture 2" descr="Premium Vector | Laptop icon symbol simple design">
              <a:extLst>
                <a:ext uri="{FF2B5EF4-FFF2-40B4-BE49-F238E27FC236}">
                  <a16:creationId xmlns:a16="http://schemas.microsoft.com/office/drawing/2014/main" id="{B18C749B-F249-3534-947B-D618B55F4E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490" y="-295835"/>
              <a:ext cx="3876141" cy="2583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7E8488-DE90-37B6-A448-CDABF5CCD7AA}"/>
                </a:ext>
              </a:extLst>
            </p:cNvPr>
            <p:cNvSpPr txBox="1"/>
            <p:nvPr/>
          </p:nvSpPr>
          <p:spPr>
            <a:xfrm>
              <a:off x="1595657" y="658906"/>
              <a:ext cx="17139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$ kubectl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2743BCA-11C5-E3A8-6825-BC11BBFFF26C}"/>
              </a:ext>
            </a:extLst>
          </p:cNvPr>
          <p:cNvGrpSpPr/>
          <p:nvPr/>
        </p:nvGrpSpPr>
        <p:grpSpPr>
          <a:xfrm>
            <a:off x="2844271" y="3736841"/>
            <a:ext cx="8933794" cy="2945535"/>
            <a:chOff x="428336" y="3092194"/>
            <a:chExt cx="11349729" cy="294553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0CED8B2-78CE-56E3-A8C7-2F18F6B61383}"/>
                </a:ext>
              </a:extLst>
            </p:cNvPr>
            <p:cNvSpPr/>
            <p:nvPr/>
          </p:nvSpPr>
          <p:spPr>
            <a:xfrm>
              <a:off x="428336" y="3092194"/>
              <a:ext cx="11349729" cy="29455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630">
                <a:defRPr/>
              </a:pPr>
              <a:endParaRPr lang="en-US" sz="4800" dirty="0">
                <a:solidFill>
                  <a:prstClr val="white"/>
                </a:solidFill>
                <a:latin typeface="Raleway" pitchFamily="2" charset="7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82B202-6C43-BAEC-E746-78AF2C4F92A8}"/>
                </a:ext>
              </a:extLst>
            </p:cNvPr>
            <p:cNvSpPr txBox="1"/>
            <p:nvPr/>
          </p:nvSpPr>
          <p:spPr>
            <a:xfrm>
              <a:off x="491583" y="3175855"/>
              <a:ext cx="1124253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prstClr val="white"/>
                  </a:solidFill>
                  <a:latin typeface="Raleway" pitchFamily="2" charset="77"/>
                </a:rPr>
                <a:t>Kubernetes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DFA558C-3D1E-5597-388F-1FFD79A160E7}"/>
              </a:ext>
            </a:extLst>
          </p:cNvPr>
          <p:cNvSpPr/>
          <p:nvPr/>
        </p:nvSpPr>
        <p:spPr>
          <a:xfrm>
            <a:off x="9572628" y="5118547"/>
            <a:ext cx="866775" cy="9562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rgbClr val="FF0000"/>
                </a:solidFill>
              </a:rPr>
              <a:t>repl</a:t>
            </a:r>
            <a:endParaRPr lang="en-US" sz="2800" dirty="0">
              <a:solidFill>
                <a:srgbClr val="FF0000"/>
              </a:solidFill>
            </a:endParaRP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857CFC-C87B-E3C7-CC57-730C96446DC2}"/>
              </a:ext>
            </a:extLst>
          </p:cNvPr>
          <p:cNvSpPr txBox="1"/>
          <p:nvPr/>
        </p:nvSpPr>
        <p:spPr>
          <a:xfrm>
            <a:off x="3641426" y="6139013"/>
            <a:ext cx="1819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Desired state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459DD5-C859-15D9-881F-6FC8F83DDB02}"/>
              </a:ext>
            </a:extLst>
          </p:cNvPr>
          <p:cNvSpPr txBox="1"/>
          <p:nvPr/>
        </p:nvSpPr>
        <p:spPr>
          <a:xfrm>
            <a:off x="9181814" y="6074813"/>
            <a:ext cx="1657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Actual state</a:t>
            </a:r>
          </a:p>
        </p:txBody>
      </p:sp>
      <p:sp>
        <p:nvSpPr>
          <p:cNvPr id="21" name="Bent Arrow 20">
            <a:extLst>
              <a:ext uri="{FF2B5EF4-FFF2-40B4-BE49-F238E27FC236}">
                <a16:creationId xmlns:a16="http://schemas.microsoft.com/office/drawing/2014/main" id="{DD3CA1D7-5D03-C6DD-7854-FBE0F3509E5A}"/>
              </a:ext>
            </a:extLst>
          </p:cNvPr>
          <p:cNvSpPr/>
          <p:nvPr/>
        </p:nvSpPr>
        <p:spPr>
          <a:xfrm rot="5400000" flipH="1" flipV="1">
            <a:off x="6945923" y="4652782"/>
            <a:ext cx="533996" cy="2130112"/>
          </a:xfrm>
          <a:prstGeom prst="bentArrow">
            <a:avLst>
              <a:gd name="adj1" fmla="val 15487"/>
              <a:gd name="adj2" fmla="val 25000"/>
              <a:gd name="adj3" fmla="val 25000"/>
              <a:gd name="adj4" fmla="val 4375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8C790B-98BD-2688-B4E5-8E731DC67EF8}"/>
              </a:ext>
            </a:extLst>
          </p:cNvPr>
          <p:cNvSpPr txBox="1"/>
          <p:nvPr/>
        </p:nvSpPr>
        <p:spPr>
          <a:xfrm>
            <a:off x="6304721" y="5387561"/>
            <a:ext cx="1973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24" name="Bent Arrow 23">
            <a:extLst>
              <a:ext uri="{FF2B5EF4-FFF2-40B4-BE49-F238E27FC236}">
                <a16:creationId xmlns:a16="http://schemas.microsoft.com/office/drawing/2014/main" id="{FF940B9A-D58A-7E01-901A-9DC96ED6ED5C}"/>
              </a:ext>
            </a:extLst>
          </p:cNvPr>
          <p:cNvSpPr/>
          <p:nvPr/>
        </p:nvSpPr>
        <p:spPr>
          <a:xfrm rot="16200000" flipH="1" flipV="1">
            <a:off x="7098323" y="4469902"/>
            <a:ext cx="533996" cy="2130112"/>
          </a:xfrm>
          <a:prstGeom prst="bentArrow">
            <a:avLst>
              <a:gd name="adj1" fmla="val 15487"/>
              <a:gd name="adj2" fmla="val 25000"/>
              <a:gd name="adj3" fmla="val 25000"/>
              <a:gd name="adj4" fmla="val 4375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672BB4D-C6D3-8CA8-3160-8852CA0BADAA}"/>
              </a:ext>
            </a:extLst>
          </p:cNvPr>
          <p:cNvGrpSpPr/>
          <p:nvPr/>
        </p:nvGrpSpPr>
        <p:grpSpPr>
          <a:xfrm>
            <a:off x="4140448" y="5122875"/>
            <a:ext cx="814388" cy="976901"/>
            <a:chOff x="4343400" y="2229848"/>
            <a:chExt cx="814388" cy="976901"/>
          </a:xfrm>
        </p:grpSpPr>
        <p:sp>
          <p:nvSpPr>
            <p:cNvPr id="17" name="Folded Corner 16">
              <a:extLst>
                <a:ext uri="{FF2B5EF4-FFF2-40B4-BE49-F238E27FC236}">
                  <a16:creationId xmlns:a16="http://schemas.microsoft.com/office/drawing/2014/main" id="{862D0D45-F08B-EF8E-D1F0-1DF42F115EAE}"/>
                </a:ext>
              </a:extLst>
            </p:cNvPr>
            <p:cNvSpPr/>
            <p:nvPr/>
          </p:nvSpPr>
          <p:spPr>
            <a:xfrm rot="10800000" flipH="1">
              <a:off x="4343400" y="2229848"/>
              <a:ext cx="814388" cy="956265"/>
            </a:xfrm>
            <a:prstGeom prst="foldedCorne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58C99E3-0E2D-78D0-F671-1B2E18305F11}"/>
                </a:ext>
              </a:extLst>
            </p:cNvPr>
            <p:cNvSpPr txBox="1"/>
            <p:nvPr/>
          </p:nvSpPr>
          <p:spPr>
            <a:xfrm>
              <a:off x="4343400" y="2252642"/>
              <a:ext cx="7537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err="1"/>
                <a:t>repl</a:t>
              </a:r>
              <a:endParaRPr lang="en-US" sz="2800" dirty="0"/>
            </a:p>
            <a:p>
              <a:pPr algn="ctr"/>
              <a:r>
                <a:rPr lang="en-US" sz="2800" dirty="0"/>
                <a:t>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2274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FC7C802-8B95-1716-BC82-A1E8395B247A}"/>
              </a:ext>
            </a:extLst>
          </p:cNvPr>
          <p:cNvGrpSpPr/>
          <p:nvPr/>
        </p:nvGrpSpPr>
        <p:grpSpPr>
          <a:xfrm>
            <a:off x="2562510" y="-353449"/>
            <a:ext cx="3876141" cy="2583297"/>
            <a:chOff x="467490" y="-295835"/>
            <a:chExt cx="3876141" cy="2583297"/>
          </a:xfrm>
        </p:grpSpPr>
        <p:pic>
          <p:nvPicPr>
            <p:cNvPr id="9" name="Picture 2" descr="Premium Vector | Laptop icon symbol simple design">
              <a:extLst>
                <a:ext uri="{FF2B5EF4-FFF2-40B4-BE49-F238E27FC236}">
                  <a16:creationId xmlns:a16="http://schemas.microsoft.com/office/drawing/2014/main" id="{B18C749B-F249-3534-947B-D618B55F4E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490" y="-295835"/>
              <a:ext cx="3876141" cy="2583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7E8488-DE90-37B6-A448-CDABF5CCD7AA}"/>
                </a:ext>
              </a:extLst>
            </p:cNvPr>
            <p:cNvSpPr txBox="1"/>
            <p:nvPr/>
          </p:nvSpPr>
          <p:spPr>
            <a:xfrm>
              <a:off x="1595657" y="658906"/>
              <a:ext cx="17139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$ kubectl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2743BCA-11C5-E3A8-6825-BC11BBFFF26C}"/>
              </a:ext>
            </a:extLst>
          </p:cNvPr>
          <p:cNvGrpSpPr/>
          <p:nvPr/>
        </p:nvGrpSpPr>
        <p:grpSpPr>
          <a:xfrm>
            <a:off x="2844271" y="3736841"/>
            <a:ext cx="8933794" cy="2945535"/>
            <a:chOff x="428336" y="3092194"/>
            <a:chExt cx="11349729" cy="294553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0CED8B2-78CE-56E3-A8C7-2F18F6B61383}"/>
                </a:ext>
              </a:extLst>
            </p:cNvPr>
            <p:cNvSpPr/>
            <p:nvPr/>
          </p:nvSpPr>
          <p:spPr>
            <a:xfrm>
              <a:off x="428336" y="3092194"/>
              <a:ext cx="11349729" cy="29455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630">
                <a:defRPr/>
              </a:pPr>
              <a:endParaRPr lang="en-US" sz="4800" dirty="0">
                <a:solidFill>
                  <a:prstClr val="white"/>
                </a:solidFill>
                <a:latin typeface="Raleway" pitchFamily="2" charset="7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82B202-6C43-BAEC-E746-78AF2C4F92A8}"/>
                </a:ext>
              </a:extLst>
            </p:cNvPr>
            <p:cNvSpPr txBox="1"/>
            <p:nvPr/>
          </p:nvSpPr>
          <p:spPr>
            <a:xfrm>
              <a:off x="491583" y="3175855"/>
              <a:ext cx="1124253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prstClr val="white"/>
                  </a:solidFill>
                  <a:latin typeface="Raleway" pitchFamily="2" charset="77"/>
                </a:rPr>
                <a:t>Kubernetes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DFA558C-3D1E-5597-388F-1FFD79A160E7}"/>
              </a:ext>
            </a:extLst>
          </p:cNvPr>
          <p:cNvSpPr/>
          <p:nvPr/>
        </p:nvSpPr>
        <p:spPr>
          <a:xfrm>
            <a:off x="9572628" y="5118547"/>
            <a:ext cx="866775" cy="9562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rgbClr val="FF0000"/>
                </a:solidFill>
              </a:rPr>
              <a:t>repl</a:t>
            </a:r>
            <a:endParaRPr lang="en-US" sz="2800" dirty="0">
              <a:solidFill>
                <a:srgbClr val="FF0000"/>
              </a:solidFill>
            </a:endParaRPr>
          </a:p>
          <a:p>
            <a:pPr algn="ctr"/>
            <a:r>
              <a:rPr lang="en-US" sz="2800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857CFC-C87B-E3C7-CC57-730C96446DC2}"/>
              </a:ext>
            </a:extLst>
          </p:cNvPr>
          <p:cNvSpPr txBox="1"/>
          <p:nvPr/>
        </p:nvSpPr>
        <p:spPr>
          <a:xfrm>
            <a:off x="3641426" y="6139013"/>
            <a:ext cx="1819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Desired state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459DD5-C859-15D9-881F-6FC8F83DDB02}"/>
              </a:ext>
            </a:extLst>
          </p:cNvPr>
          <p:cNvSpPr txBox="1"/>
          <p:nvPr/>
        </p:nvSpPr>
        <p:spPr>
          <a:xfrm>
            <a:off x="9181814" y="6074813"/>
            <a:ext cx="1657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Actual state</a:t>
            </a:r>
          </a:p>
        </p:txBody>
      </p:sp>
      <p:sp>
        <p:nvSpPr>
          <p:cNvPr id="21" name="Bent Arrow 20">
            <a:extLst>
              <a:ext uri="{FF2B5EF4-FFF2-40B4-BE49-F238E27FC236}">
                <a16:creationId xmlns:a16="http://schemas.microsoft.com/office/drawing/2014/main" id="{DD3CA1D7-5D03-C6DD-7854-FBE0F3509E5A}"/>
              </a:ext>
            </a:extLst>
          </p:cNvPr>
          <p:cNvSpPr/>
          <p:nvPr/>
        </p:nvSpPr>
        <p:spPr>
          <a:xfrm rot="5400000" flipH="1" flipV="1">
            <a:off x="6945923" y="4652782"/>
            <a:ext cx="533996" cy="2130112"/>
          </a:xfrm>
          <a:prstGeom prst="bentArrow">
            <a:avLst>
              <a:gd name="adj1" fmla="val 15487"/>
              <a:gd name="adj2" fmla="val 25000"/>
              <a:gd name="adj3" fmla="val 25000"/>
              <a:gd name="adj4" fmla="val 4375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8C790B-98BD-2688-B4E5-8E731DC67EF8}"/>
              </a:ext>
            </a:extLst>
          </p:cNvPr>
          <p:cNvSpPr txBox="1"/>
          <p:nvPr/>
        </p:nvSpPr>
        <p:spPr>
          <a:xfrm>
            <a:off x="6304721" y="5387561"/>
            <a:ext cx="1973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24" name="Bent Arrow 23">
            <a:extLst>
              <a:ext uri="{FF2B5EF4-FFF2-40B4-BE49-F238E27FC236}">
                <a16:creationId xmlns:a16="http://schemas.microsoft.com/office/drawing/2014/main" id="{FF940B9A-D58A-7E01-901A-9DC96ED6ED5C}"/>
              </a:ext>
            </a:extLst>
          </p:cNvPr>
          <p:cNvSpPr/>
          <p:nvPr/>
        </p:nvSpPr>
        <p:spPr>
          <a:xfrm rot="16200000" flipH="1" flipV="1">
            <a:off x="7098323" y="4469902"/>
            <a:ext cx="533996" cy="2130112"/>
          </a:xfrm>
          <a:prstGeom prst="bentArrow">
            <a:avLst>
              <a:gd name="adj1" fmla="val 15487"/>
              <a:gd name="adj2" fmla="val 25000"/>
              <a:gd name="adj3" fmla="val 25000"/>
              <a:gd name="adj4" fmla="val 4375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672BB4D-C6D3-8CA8-3160-8852CA0BADAA}"/>
              </a:ext>
            </a:extLst>
          </p:cNvPr>
          <p:cNvGrpSpPr/>
          <p:nvPr/>
        </p:nvGrpSpPr>
        <p:grpSpPr>
          <a:xfrm>
            <a:off x="4140448" y="5122875"/>
            <a:ext cx="814388" cy="976901"/>
            <a:chOff x="4343400" y="2229848"/>
            <a:chExt cx="814388" cy="976901"/>
          </a:xfrm>
        </p:grpSpPr>
        <p:sp>
          <p:nvSpPr>
            <p:cNvPr id="17" name="Folded Corner 16">
              <a:extLst>
                <a:ext uri="{FF2B5EF4-FFF2-40B4-BE49-F238E27FC236}">
                  <a16:creationId xmlns:a16="http://schemas.microsoft.com/office/drawing/2014/main" id="{862D0D45-F08B-EF8E-D1F0-1DF42F115EAE}"/>
                </a:ext>
              </a:extLst>
            </p:cNvPr>
            <p:cNvSpPr/>
            <p:nvPr/>
          </p:nvSpPr>
          <p:spPr>
            <a:xfrm rot="10800000" flipH="1">
              <a:off x="4343400" y="2229848"/>
              <a:ext cx="814388" cy="956265"/>
            </a:xfrm>
            <a:prstGeom prst="foldedCorne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58C99E3-0E2D-78D0-F671-1B2E18305F11}"/>
                </a:ext>
              </a:extLst>
            </p:cNvPr>
            <p:cNvSpPr txBox="1"/>
            <p:nvPr/>
          </p:nvSpPr>
          <p:spPr>
            <a:xfrm>
              <a:off x="4343400" y="2252642"/>
              <a:ext cx="7537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err="1"/>
                <a:t>repl</a:t>
              </a:r>
              <a:endParaRPr lang="en-US" sz="2800" dirty="0"/>
            </a:p>
            <a:p>
              <a:pPr algn="ctr"/>
              <a:r>
                <a:rPr lang="en-US" sz="2800" dirty="0"/>
                <a:t>10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495C419C-1C17-87A5-B17F-B87B8C3730D1}"/>
              </a:ext>
            </a:extLst>
          </p:cNvPr>
          <p:cNvSpPr/>
          <p:nvPr/>
        </p:nvSpPr>
        <p:spPr>
          <a:xfrm>
            <a:off x="9572628" y="5115777"/>
            <a:ext cx="866775" cy="9562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solidFill>
                  <a:schemeClr val="tx1"/>
                </a:solidFill>
              </a:rPr>
              <a:t>repl</a:t>
            </a:r>
            <a:endParaRPr lang="en-US" sz="2800" dirty="0">
              <a:solidFill>
                <a:schemeClr val="tx1"/>
              </a:solidFill>
            </a:endParaRP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763860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1" grpId="0" animBg="1"/>
      <p:bldP spid="24" grpId="0" animBg="1"/>
      <p:bldP spid="1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B70E7C-2160-5647-AF68-29D0D2686460}"/>
              </a:ext>
            </a:extLst>
          </p:cNvPr>
          <p:cNvSpPr txBox="1"/>
          <p:nvPr/>
        </p:nvSpPr>
        <p:spPr>
          <a:xfrm>
            <a:off x="3464846" y="2954790"/>
            <a:ext cx="81402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Raleway Medium" pitchFamily="2" charset="77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008347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F89B77-AB5D-49A3-BFEE-12B8B5C092AB}"/>
              </a:ext>
            </a:extLst>
          </p:cNvPr>
          <p:cNvSpPr txBox="1"/>
          <p:nvPr/>
        </p:nvSpPr>
        <p:spPr>
          <a:xfrm>
            <a:off x="0" y="2875002"/>
            <a:ext cx="23210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77"/>
                <a:ea typeface="+mn-ea"/>
                <a:cs typeface="+mn-cs"/>
              </a:rPr>
              <a:t>Q&amp;A</a:t>
            </a:r>
            <a:endParaRPr kumimoji="0" lang="en-GB" sz="6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77"/>
              <a:ea typeface="Roboto Mono" pitchFamily="2" charset="0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FAAA54-47A6-408F-88E9-A9FF529C9D89}"/>
              </a:ext>
            </a:extLst>
          </p:cNvPr>
          <p:cNvSpPr txBox="1"/>
          <p:nvPr/>
        </p:nvSpPr>
        <p:spPr>
          <a:xfrm>
            <a:off x="3935936" y="2016699"/>
            <a:ext cx="7517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 text/info here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7FBF560C-30D2-2E4F-952C-DF99F9C58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394" y="433181"/>
            <a:ext cx="2564412" cy="256441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D53BC85-5FC9-D440-A824-79B41769D793}"/>
              </a:ext>
            </a:extLst>
          </p:cNvPr>
          <p:cNvGrpSpPr/>
          <p:nvPr/>
        </p:nvGrpSpPr>
        <p:grpSpPr>
          <a:xfrm>
            <a:off x="6282196" y="1414075"/>
            <a:ext cx="3638475" cy="602624"/>
            <a:chOff x="3788953" y="4770438"/>
            <a:chExt cx="4954997" cy="82067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4726567-C19B-9D4A-8493-AA7EDCA82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3412" y="4770438"/>
              <a:ext cx="4300538" cy="82067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B5C008-F67F-2942-BEDD-DD64EEAFE961}"/>
                </a:ext>
              </a:extLst>
            </p:cNvPr>
            <p:cNvSpPr txBox="1"/>
            <p:nvPr/>
          </p:nvSpPr>
          <p:spPr>
            <a:xfrm>
              <a:off x="3788953" y="4794064"/>
              <a:ext cx="781959" cy="7963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@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8ADFC62-E7F5-A15A-8619-A36BDC769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1778" y="3138828"/>
            <a:ext cx="7772400" cy="328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931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2A2777-A556-4149-B7E7-A21832AE03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9774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F3B098-B767-98B2-E052-44FAEF7928CB}"/>
              </a:ext>
            </a:extLst>
          </p:cNvPr>
          <p:cNvSpPr txBox="1"/>
          <p:nvPr/>
        </p:nvSpPr>
        <p:spPr>
          <a:xfrm>
            <a:off x="0" y="1488558"/>
            <a:ext cx="1219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S TT Commons" panose="02000506040000020004" pitchFamily="2" charset="77"/>
                <a:ea typeface="+mn-ea"/>
                <a:cs typeface="+mn-cs"/>
              </a:rPr>
              <a:t>Which of the following says “Kubernetes” in Klingon?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D6A576-12DF-C116-CA49-850700467F9A}"/>
              </a:ext>
            </a:extLst>
          </p:cNvPr>
          <p:cNvSpPr/>
          <p:nvPr/>
        </p:nvSpPr>
        <p:spPr>
          <a:xfrm>
            <a:off x="404036" y="3934046"/>
            <a:ext cx="5348177" cy="1105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lingon font" panose="02000500000000000000" pitchFamily="2" charset="77"/>
                <a:ea typeface="+mn-ea"/>
                <a:cs typeface="+mn-cs"/>
              </a:rPr>
              <a:t>Kumbernaughts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lingon font" panose="02000500000000000000" pitchFamily="2" charset="77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9802F5-E134-A8FB-D2A3-742BC2342D88}"/>
              </a:ext>
            </a:extLst>
          </p:cNvPr>
          <p:cNvSpPr/>
          <p:nvPr/>
        </p:nvSpPr>
        <p:spPr>
          <a:xfrm>
            <a:off x="6439788" y="3934046"/>
            <a:ext cx="5348177" cy="110578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B. 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lingon font" panose="02000500000000000000" pitchFamily="2" charset="77"/>
                <a:ea typeface="+mn-ea"/>
                <a:cs typeface="+mn-cs"/>
              </a:rPr>
              <a:t>Kubernetes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9021E8-F034-A2B3-20D3-3B5F8081EFD2}"/>
              </a:ext>
            </a:extLst>
          </p:cNvPr>
          <p:cNvSpPr/>
          <p:nvPr/>
        </p:nvSpPr>
        <p:spPr>
          <a:xfrm>
            <a:off x="404036" y="5372986"/>
            <a:ext cx="5348177" cy="110578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C. 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lingon font" panose="02000500000000000000" pitchFamily="2" charset="77"/>
                <a:ea typeface="+mn-ea"/>
                <a:cs typeface="+mn-cs"/>
              </a:rPr>
              <a:t>Docker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6B9B53-1E3D-08AC-1499-D59F710D0010}"/>
              </a:ext>
            </a:extLst>
          </p:cNvPr>
          <p:cNvSpPr/>
          <p:nvPr/>
        </p:nvSpPr>
        <p:spPr>
          <a:xfrm>
            <a:off x="6439788" y="5372986"/>
            <a:ext cx="5348177" cy="110578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D. 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lingon font" panose="02000500000000000000" pitchFamily="2" charset="77"/>
                <a:ea typeface="+mn-ea"/>
                <a:cs typeface="+mn-cs"/>
              </a:rPr>
              <a:t>WebAssembly</a:t>
            </a:r>
          </a:p>
        </p:txBody>
      </p:sp>
    </p:spTree>
    <p:extLst>
      <p:ext uri="{BB962C8B-B14F-4D97-AF65-F5344CB8AC3E}">
        <p14:creationId xmlns:p14="http://schemas.microsoft.com/office/powerpoint/2010/main" val="1037661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B70E7C-2160-5647-AF68-29D0D2686460}"/>
              </a:ext>
            </a:extLst>
          </p:cNvPr>
          <p:cNvSpPr txBox="1"/>
          <p:nvPr/>
        </p:nvSpPr>
        <p:spPr>
          <a:xfrm>
            <a:off x="3150705" y="1210300"/>
            <a:ext cx="8706678" cy="4437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Raleway Medium" pitchFamily="2" charset="77"/>
              </a:rPr>
              <a:t>Working With Containers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Raleway Medium" pitchFamily="2" charset="77"/>
              </a:rPr>
              <a:t>Why Kubernetes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Raleway Medium" pitchFamily="2" charset="77"/>
              </a:rPr>
              <a:t>Deploying Apps to Kubernetes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Raleway Medium" pitchFamily="2" charset="77"/>
              </a:rPr>
              <a:t>Exposing Apps on Networks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Raleway Medium" pitchFamily="2" charset="77"/>
              </a:rPr>
              <a:t>Cloud Native Superpowers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>
                <a:latin typeface="Raleway Medium" pitchFamily="2" charset="77"/>
              </a:rPr>
              <a:t>Open Q&amp;A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7C27C4-3A48-AF4B-A194-A82BB31CC107}"/>
              </a:ext>
            </a:extLst>
          </p:cNvPr>
          <p:cNvSpPr txBox="1"/>
          <p:nvPr/>
        </p:nvSpPr>
        <p:spPr>
          <a:xfrm>
            <a:off x="0" y="3105834"/>
            <a:ext cx="2321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bg1"/>
                </a:solidFill>
              </a:rPr>
              <a:t>Agenda</a:t>
            </a:r>
            <a:endParaRPr lang="en-GB" sz="3600" b="1" dirty="0">
              <a:solidFill>
                <a:schemeClr val="bg1"/>
              </a:solidFill>
              <a:latin typeface="Roboto Mono" pitchFamily="2" charset="0"/>
              <a:ea typeface="Roboto Mo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534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NCF Branding | Crossplane">
            <a:extLst>
              <a:ext uri="{FF2B5EF4-FFF2-40B4-BE49-F238E27FC236}">
                <a16:creationId xmlns:a16="http://schemas.microsoft.com/office/drawing/2014/main" id="{038C9404-295E-24F8-D095-981A70837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606" y="873641"/>
            <a:ext cx="3772788" cy="377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E6083F-983B-C0EA-8F7C-B6C3C6FA6A99}"/>
              </a:ext>
            </a:extLst>
          </p:cNvPr>
          <p:cNvSpPr/>
          <p:nvPr/>
        </p:nvSpPr>
        <p:spPr>
          <a:xfrm>
            <a:off x="1818168" y="3668233"/>
            <a:ext cx="9218428" cy="31897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S TT Commons" panose="02000506040000020004" pitchFamily="2" charset="77"/>
                <a:ea typeface="+mn-ea"/>
                <a:cs typeface="+mn-cs"/>
              </a:rPr>
              <a:t>B. Kubernetes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F3B098-B767-98B2-E052-44FAEF7928CB}"/>
              </a:ext>
            </a:extLst>
          </p:cNvPr>
          <p:cNvSpPr txBox="1"/>
          <p:nvPr/>
        </p:nvSpPr>
        <p:spPr>
          <a:xfrm>
            <a:off x="0" y="24454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S TT Commons" panose="02000506040000020004" pitchFamily="2" charset="77"/>
                <a:ea typeface="+mn-ea"/>
                <a:cs typeface="+mn-cs"/>
              </a:rPr>
              <a:t>Who’s logo?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D6A576-12DF-C116-CA49-850700467F9A}"/>
              </a:ext>
            </a:extLst>
          </p:cNvPr>
          <p:cNvSpPr/>
          <p:nvPr/>
        </p:nvSpPr>
        <p:spPr>
          <a:xfrm>
            <a:off x="404036" y="3934046"/>
            <a:ext cx="5348177" cy="1105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S TT Commons" panose="02000506040000020004" pitchFamily="2" charset="77"/>
                <a:ea typeface="+mn-ea"/>
                <a:cs typeface="+mn-cs"/>
              </a:rPr>
              <a:t>A.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S TT Commons" panose="02000506040000020004" pitchFamily="2" charset="77"/>
                <a:ea typeface="+mn-ea"/>
                <a:cs typeface="+mn-cs"/>
              </a:rPr>
              <a:t>Thanos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S TT Commons" panose="02000506040000020004" pitchFamily="2" charset="77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9802F5-E134-A8FB-D2A3-742BC2342D88}"/>
              </a:ext>
            </a:extLst>
          </p:cNvPr>
          <p:cNvSpPr/>
          <p:nvPr/>
        </p:nvSpPr>
        <p:spPr>
          <a:xfrm>
            <a:off x="6439788" y="3934046"/>
            <a:ext cx="5348177" cy="110578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S TT Commons" panose="02000506040000020004" pitchFamily="2" charset="77"/>
                <a:ea typeface="+mn-ea"/>
                <a:cs typeface="+mn-cs"/>
              </a:rPr>
              <a:t>B. Prometheus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9021E8-F034-A2B3-20D3-3B5F8081EFD2}"/>
              </a:ext>
            </a:extLst>
          </p:cNvPr>
          <p:cNvSpPr/>
          <p:nvPr/>
        </p:nvSpPr>
        <p:spPr>
          <a:xfrm>
            <a:off x="404036" y="5372986"/>
            <a:ext cx="5348177" cy="110578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S TT Commons" panose="02000506040000020004" pitchFamily="2" charset="77"/>
                <a:ea typeface="+mn-ea"/>
                <a:cs typeface="+mn-cs"/>
              </a:rPr>
              <a:t>C. Cilium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6B9B53-1E3D-08AC-1499-D59F710D0010}"/>
              </a:ext>
            </a:extLst>
          </p:cNvPr>
          <p:cNvSpPr/>
          <p:nvPr/>
        </p:nvSpPr>
        <p:spPr>
          <a:xfrm>
            <a:off x="6439788" y="5372986"/>
            <a:ext cx="5348177" cy="110578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S TT Commons" panose="02000506040000020004" pitchFamily="2" charset="77"/>
                <a:ea typeface="+mn-ea"/>
                <a:cs typeface="+mn-cs"/>
              </a:rPr>
              <a:t>D.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S TT Commons" panose="02000506040000020004" pitchFamily="2" charset="77"/>
                <a:ea typeface="+mn-ea"/>
                <a:cs typeface="+mn-cs"/>
              </a:rPr>
              <a:t>Crossplane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S TT Commons" panose="02000506040000020004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3359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B70E7C-2160-5647-AF68-29D0D2686460}"/>
              </a:ext>
            </a:extLst>
          </p:cNvPr>
          <p:cNvSpPr txBox="1"/>
          <p:nvPr/>
        </p:nvSpPr>
        <p:spPr>
          <a:xfrm>
            <a:off x="3052865" y="2954790"/>
            <a:ext cx="88745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Raleway Medium" pitchFamily="2" charset="77"/>
              </a:rPr>
              <a:t>Working With Containers</a:t>
            </a:r>
          </a:p>
        </p:txBody>
      </p:sp>
    </p:spTree>
    <p:extLst>
      <p:ext uri="{BB962C8B-B14F-4D97-AF65-F5344CB8AC3E}">
        <p14:creationId xmlns:p14="http://schemas.microsoft.com/office/powerpoint/2010/main" val="3490944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699D0AE-A157-1445-A6F4-09FE3E2BF1F8}"/>
              </a:ext>
            </a:extLst>
          </p:cNvPr>
          <p:cNvSpPr/>
          <p:nvPr/>
        </p:nvSpPr>
        <p:spPr>
          <a:xfrm>
            <a:off x="4972050" y="4305300"/>
            <a:ext cx="2247900" cy="723900"/>
          </a:xfrm>
          <a:prstGeom prst="rect">
            <a:avLst/>
          </a:prstGeom>
          <a:solidFill>
            <a:srgbClr val="3B4952"/>
          </a:solidFill>
          <a:ln>
            <a:solidFill>
              <a:srgbClr val="55585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Medium"/>
                <a:ea typeface="+mn-ea"/>
                <a:cs typeface="+mn-cs"/>
              </a:rPr>
              <a:t>Hardware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1C48FE1-ADEA-CF4B-A7BD-2F00348F194B}"/>
              </a:ext>
            </a:extLst>
          </p:cNvPr>
          <p:cNvSpPr/>
          <p:nvPr/>
        </p:nvSpPr>
        <p:spPr>
          <a:xfrm>
            <a:off x="4972050" y="3429000"/>
            <a:ext cx="2247900" cy="723900"/>
          </a:xfrm>
          <a:prstGeom prst="rect">
            <a:avLst/>
          </a:prstGeom>
          <a:solidFill>
            <a:srgbClr val="96B5CA"/>
          </a:solidFill>
          <a:ln>
            <a:solidFill>
              <a:srgbClr val="55585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4952"/>
                </a:solidFill>
                <a:effectLst/>
                <a:uLnTx/>
                <a:uFillTx/>
                <a:latin typeface="Gotham Medium"/>
                <a:ea typeface="+mn-ea"/>
                <a:cs typeface="+mn-cs"/>
              </a:rPr>
              <a:t>OS (kernel)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64E1F4F-B612-D04F-8BF6-B3B106453BE1}"/>
              </a:ext>
            </a:extLst>
          </p:cNvPr>
          <p:cNvSpPr/>
          <p:nvPr/>
        </p:nvSpPr>
        <p:spPr>
          <a:xfrm>
            <a:off x="4972050" y="2552700"/>
            <a:ext cx="2247900" cy="723900"/>
          </a:xfrm>
          <a:prstGeom prst="rect">
            <a:avLst/>
          </a:prstGeom>
          <a:solidFill>
            <a:srgbClr val="A6CDEC"/>
          </a:solidFill>
          <a:ln>
            <a:solidFill>
              <a:srgbClr val="55585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5585D"/>
                </a:solidFill>
                <a:effectLst/>
                <a:uLnTx/>
                <a:uFillTx/>
                <a:latin typeface="Gotham Medium"/>
                <a:ea typeface="+mn-ea"/>
                <a:cs typeface="+mn-cs"/>
              </a:rPr>
              <a:t>App</a:t>
            </a:r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078EC852-15D3-BA44-AFFD-F046B3DBA3C2}"/>
              </a:ext>
            </a:extLst>
          </p:cNvPr>
          <p:cNvGrpSpPr/>
          <p:nvPr/>
        </p:nvGrpSpPr>
        <p:grpSpPr>
          <a:xfrm>
            <a:off x="1649968" y="3713494"/>
            <a:ext cx="1107446" cy="1315706"/>
            <a:chOff x="1649967" y="3713494"/>
            <a:chExt cx="1107446" cy="1315706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E0309007-A64D-B341-988A-ECF7B57605DC}"/>
                </a:ext>
              </a:extLst>
            </p:cNvPr>
            <p:cNvGrpSpPr/>
            <p:nvPr/>
          </p:nvGrpSpPr>
          <p:grpSpPr>
            <a:xfrm>
              <a:off x="1649967" y="3713494"/>
              <a:ext cx="1107446" cy="1315706"/>
              <a:chOff x="316752" y="438766"/>
              <a:chExt cx="1393794" cy="1315706"/>
            </a:xfrm>
            <a:solidFill>
              <a:srgbClr val="3B4952"/>
            </a:solidFill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A8DCF292-60E0-214E-A327-808F225DD1A2}"/>
                  </a:ext>
                </a:extLst>
              </p:cNvPr>
              <p:cNvSpPr/>
              <p:nvPr/>
            </p:nvSpPr>
            <p:spPr>
              <a:xfrm>
                <a:off x="316752" y="438766"/>
                <a:ext cx="1393794" cy="1315706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182880" tIns="182880" rIns="182880" bIns="182880" rtlCol="0" anchor="ctr"/>
              <a:lstStyle/>
              <a:p>
                <a:pPr marL="0" marR="0" lvl="0" indent="0" algn="ctr" defTabSz="914423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Medium"/>
                  <a:ea typeface="+mn-ea"/>
                  <a:cs typeface="+mn-cs"/>
                </a:endParaRP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AE3386B3-4306-AC4B-9787-2A859F453950}"/>
                  </a:ext>
                </a:extLst>
              </p:cNvPr>
              <p:cNvSpPr txBox="1"/>
              <p:nvPr/>
            </p:nvSpPr>
            <p:spPr>
              <a:xfrm>
                <a:off x="316752" y="1354362"/>
                <a:ext cx="1393793" cy="40011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2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5E5E5"/>
                    </a:solidFill>
                    <a:effectLst/>
                    <a:uLnTx/>
                    <a:uFillTx/>
                    <a:latin typeface="Gotham Light"/>
                    <a:ea typeface="+mn-ea"/>
                    <a:cs typeface="+mn-cs"/>
                  </a:rPr>
                  <a:t>VM</a:t>
                </a:r>
              </a:p>
            </p:txBody>
          </p:sp>
        </p:grpSp>
        <p:pic>
          <p:nvPicPr>
            <p:cNvPr id="5" name="Picture 4" descr="Icon&#10;&#10;Description automatically generated">
              <a:extLst>
                <a:ext uri="{FF2B5EF4-FFF2-40B4-BE49-F238E27FC236}">
                  <a16:creationId xmlns:a16="http://schemas.microsoft.com/office/drawing/2014/main" id="{1F2497F0-0D79-674A-84F3-038B53530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946" y="3854597"/>
              <a:ext cx="276670" cy="335617"/>
            </a:xfrm>
            <a:prstGeom prst="rect">
              <a:avLst/>
            </a:prstGeom>
          </p:spPr>
        </p:pic>
        <p:pic>
          <p:nvPicPr>
            <p:cNvPr id="7" name="Picture 6" descr="Text&#10;&#10;Description automatically generated">
              <a:extLst>
                <a:ext uri="{FF2B5EF4-FFF2-40B4-BE49-F238E27FC236}">
                  <a16:creationId xmlns:a16="http://schemas.microsoft.com/office/drawing/2014/main" id="{E012B430-A211-E340-A487-3E9AFDF85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5956" y="4268939"/>
              <a:ext cx="324649" cy="324649"/>
            </a:xfrm>
            <a:prstGeom prst="rect">
              <a:avLst/>
            </a:prstGeom>
          </p:spPr>
        </p:pic>
        <p:pic>
          <p:nvPicPr>
            <p:cNvPr id="9" name="Picture 8" descr="Qr code&#10;&#10;Description automatically generated">
              <a:extLst>
                <a:ext uri="{FF2B5EF4-FFF2-40B4-BE49-F238E27FC236}">
                  <a16:creationId xmlns:a16="http://schemas.microsoft.com/office/drawing/2014/main" id="{3FDCA1FD-497D-074F-B868-9CDFAB422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196467" y="3767253"/>
              <a:ext cx="378840" cy="553527"/>
            </a:xfrm>
            <a:prstGeom prst="rect">
              <a:avLst/>
            </a:prstGeom>
          </p:spPr>
        </p:pic>
        <p:pic>
          <p:nvPicPr>
            <p:cNvPr id="11" name="Picture 10" descr="Icon&#10;&#10;Description automatically generated">
              <a:extLst>
                <a:ext uri="{FF2B5EF4-FFF2-40B4-BE49-F238E27FC236}">
                  <a16:creationId xmlns:a16="http://schemas.microsoft.com/office/drawing/2014/main" id="{203B1826-928D-DA42-8098-F9D88AA32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5467" y="4333292"/>
              <a:ext cx="484146" cy="209454"/>
            </a:xfrm>
            <a:prstGeom prst="rect">
              <a:avLst/>
            </a:prstGeom>
          </p:spPr>
        </p:pic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A3253BF2-EEB1-BD41-A42C-F4226EC4E1F3}"/>
              </a:ext>
            </a:extLst>
          </p:cNvPr>
          <p:cNvGrpSpPr/>
          <p:nvPr/>
        </p:nvGrpSpPr>
        <p:grpSpPr>
          <a:xfrm>
            <a:off x="320410" y="3713494"/>
            <a:ext cx="1107446" cy="1315706"/>
            <a:chOff x="320409" y="3713494"/>
            <a:chExt cx="1107446" cy="1315706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25EB4C66-0647-DA4E-85BF-3F20DDF05CCD}"/>
                </a:ext>
              </a:extLst>
            </p:cNvPr>
            <p:cNvGrpSpPr/>
            <p:nvPr/>
          </p:nvGrpSpPr>
          <p:grpSpPr>
            <a:xfrm>
              <a:off x="320409" y="3713494"/>
              <a:ext cx="1107446" cy="1315706"/>
              <a:chOff x="316752" y="438766"/>
              <a:chExt cx="1393794" cy="1315706"/>
            </a:xfrm>
            <a:solidFill>
              <a:srgbClr val="3B4952"/>
            </a:solidFill>
          </p:grpSpPr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BE46B093-7A3A-A04E-A45D-55315B75A58F}"/>
                  </a:ext>
                </a:extLst>
              </p:cNvPr>
              <p:cNvSpPr/>
              <p:nvPr/>
            </p:nvSpPr>
            <p:spPr>
              <a:xfrm>
                <a:off x="316752" y="438766"/>
                <a:ext cx="1393794" cy="1315706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182880" tIns="182880" rIns="182880" bIns="182880" rtlCol="0" anchor="ctr"/>
              <a:lstStyle/>
              <a:p>
                <a:pPr marL="0" marR="0" lvl="0" indent="0" algn="ctr" defTabSz="914423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Medium"/>
                  <a:ea typeface="+mn-ea"/>
                  <a:cs typeface="+mn-cs"/>
                </a:endParaRP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817FAA7F-67A7-3648-B3C2-68BC425F8C7F}"/>
                  </a:ext>
                </a:extLst>
              </p:cNvPr>
              <p:cNvSpPr txBox="1"/>
              <p:nvPr/>
            </p:nvSpPr>
            <p:spPr>
              <a:xfrm>
                <a:off x="316752" y="1354362"/>
                <a:ext cx="1393793" cy="40011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2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5E5E5"/>
                    </a:solidFill>
                    <a:effectLst/>
                    <a:uLnTx/>
                    <a:uFillTx/>
                    <a:latin typeface="Gotham Light"/>
                    <a:ea typeface="+mn-ea"/>
                    <a:cs typeface="+mn-cs"/>
                  </a:rPr>
                  <a:t>VM</a:t>
                </a:r>
              </a:p>
            </p:txBody>
          </p:sp>
        </p:grpSp>
        <p:pic>
          <p:nvPicPr>
            <p:cNvPr id="118" name="Picture 117" descr="Icon&#10;&#10;Description automatically generated">
              <a:extLst>
                <a:ext uri="{FF2B5EF4-FFF2-40B4-BE49-F238E27FC236}">
                  <a16:creationId xmlns:a16="http://schemas.microsoft.com/office/drawing/2014/main" id="{791241B7-904A-0744-AAC6-040C93EB4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388" y="3854597"/>
              <a:ext cx="276670" cy="335617"/>
            </a:xfrm>
            <a:prstGeom prst="rect">
              <a:avLst/>
            </a:prstGeom>
          </p:spPr>
        </p:pic>
        <p:pic>
          <p:nvPicPr>
            <p:cNvPr id="119" name="Picture 118" descr="Text&#10;&#10;Description automatically generated">
              <a:extLst>
                <a:ext uri="{FF2B5EF4-FFF2-40B4-BE49-F238E27FC236}">
                  <a16:creationId xmlns:a16="http://schemas.microsoft.com/office/drawing/2014/main" id="{CDA9B15C-FECA-7D4F-97D7-541BE837E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398" y="4268939"/>
              <a:ext cx="324649" cy="324649"/>
            </a:xfrm>
            <a:prstGeom prst="rect">
              <a:avLst/>
            </a:prstGeom>
          </p:spPr>
        </p:pic>
        <p:pic>
          <p:nvPicPr>
            <p:cNvPr id="120" name="Picture 119" descr="Qr code&#10;&#10;Description automatically generated">
              <a:extLst>
                <a:ext uri="{FF2B5EF4-FFF2-40B4-BE49-F238E27FC236}">
                  <a16:creationId xmlns:a16="http://schemas.microsoft.com/office/drawing/2014/main" id="{97E3DFDD-21D1-B44F-8B76-546FE0730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66909" y="3767253"/>
              <a:ext cx="378840" cy="553527"/>
            </a:xfrm>
            <a:prstGeom prst="rect">
              <a:avLst/>
            </a:prstGeom>
          </p:spPr>
        </p:pic>
        <p:pic>
          <p:nvPicPr>
            <p:cNvPr id="121" name="Picture 120" descr="Icon&#10;&#10;Description automatically generated">
              <a:extLst>
                <a:ext uri="{FF2B5EF4-FFF2-40B4-BE49-F238E27FC236}">
                  <a16:creationId xmlns:a16="http://schemas.microsoft.com/office/drawing/2014/main" id="{1B20AF7B-2AC7-1C47-ADD3-77231ECC5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909" y="4333292"/>
              <a:ext cx="484146" cy="209454"/>
            </a:xfrm>
            <a:prstGeom prst="rect">
              <a:avLst/>
            </a:prstGeom>
          </p:spPr>
        </p:pic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89522948-353F-ED47-B287-E6E32854A47C}"/>
              </a:ext>
            </a:extLst>
          </p:cNvPr>
          <p:cNvGrpSpPr/>
          <p:nvPr/>
        </p:nvGrpSpPr>
        <p:grpSpPr>
          <a:xfrm>
            <a:off x="2979524" y="3713494"/>
            <a:ext cx="1107446" cy="1315706"/>
            <a:chOff x="2979524" y="3713494"/>
            <a:chExt cx="1107446" cy="1315706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10781041-669F-D141-BBA5-842B13F2B4E7}"/>
                </a:ext>
              </a:extLst>
            </p:cNvPr>
            <p:cNvGrpSpPr/>
            <p:nvPr/>
          </p:nvGrpSpPr>
          <p:grpSpPr>
            <a:xfrm>
              <a:off x="2979524" y="3713494"/>
              <a:ext cx="1107446" cy="1315706"/>
              <a:chOff x="316752" y="438766"/>
              <a:chExt cx="1393794" cy="1315706"/>
            </a:xfrm>
            <a:solidFill>
              <a:srgbClr val="3B4952"/>
            </a:solidFill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B1993705-1C44-9344-9983-82C194837189}"/>
                  </a:ext>
                </a:extLst>
              </p:cNvPr>
              <p:cNvSpPr/>
              <p:nvPr/>
            </p:nvSpPr>
            <p:spPr>
              <a:xfrm>
                <a:off x="316752" y="438766"/>
                <a:ext cx="1393794" cy="1315706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182880" tIns="182880" rIns="182880" bIns="182880" rtlCol="0" anchor="ctr"/>
              <a:lstStyle/>
              <a:p>
                <a:pPr marL="0" marR="0" lvl="0" indent="0" algn="ctr" defTabSz="914423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Medium"/>
                  <a:ea typeface="+mn-ea"/>
                  <a:cs typeface="+mn-cs"/>
                </a:endParaRP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89814F0F-69EF-D44E-A1FD-90844589F126}"/>
                  </a:ext>
                </a:extLst>
              </p:cNvPr>
              <p:cNvSpPr txBox="1"/>
              <p:nvPr/>
            </p:nvSpPr>
            <p:spPr>
              <a:xfrm>
                <a:off x="316752" y="1354362"/>
                <a:ext cx="1393793" cy="40011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2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5E5E5"/>
                    </a:solidFill>
                    <a:effectLst/>
                    <a:uLnTx/>
                    <a:uFillTx/>
                    <a:latin typeface="Gotham Light"/>
                    <a:ea typeface="+mn-ea"/>
                    <a:cs typeface="+mn-cs"/>
                  </a:rPr>
                  <a:t>VM</a:t>
                </a:r>
              </a:p>
            </p:txBody>
          </p:sp>
        </p:grpSp>
        <p:pic>
          <p:nvPicPr>
            <p:cNvPr id="125" name="Picture 124" descr="Icon&#10;&#10;Description automatically generated">
              <a:extLst>
                <a:ext uri="{FF2B5EF4-FFF2-40B4-BE49-F238E27FC236}">
                  <a16:creationId xmlns:a16="http://schemas.microsoft.com/office/drawing/2014/main" id="{EEE03E75-5D59-754D-A45E-CBECC56F2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9503" y="3854597"/>
              <a:ext cx="276670" cy="335617"/>
            </a:xfrm>
            <a:prstGeom prst="rect">
              <a:avLst/>
            </a:prstGeom>
          </p:spPr>
        </p:pic>
        <p:pic>
          <p:nvPicPr>
            <p:cNvPr id="126" name="Picture 125" descr="Text&#10;&#10;Description automatically generated">
              <a:extLst>
                <a:ext uri="{FF2B5EF4-FFF2-40B4-BE49-F238E27FC236}">
                  <a16:creationId xmlns:a16="http://schemas.microsoft.com/office/drawing/2014/main" id="{5B4D28FD-F8DD-DC48-BDA8-9A0864FBA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5513" y="4268939"/>
              <a:ext cx="324649" cy="324649"/>
            </a:xfrm>
            <a:prstGeom prst="rect">
              <a:avLst/>
            </a:prstGeom>
          </p:spPr>
        </p:pic>
        <p:pic>
          <p:nvPicPr>
            <p:cNvPr id="127" name="Picture 126" descr="Qr code&#10;&#10;Description automatically generated">
              <a:extLst>
                <a:ext uri="{FF2B5EF4-FFF2-40B4-BE49-F238E27FC236}">
                  <a16:creationId xmlns:a16="http://schemas.microsoft.com/office/drawing/2014/main" id="{A1C0DFB9-4ED8-274A-8111-E72CF512B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526024" y="3767253"/>
              <a:ext cx="378840" cy="553527"/>
            </a:xfrm>
            <a:prstGeom prst="rect">
              <a:avLst/>
            </a:prstGeom>
          </p:spPr>
        </p:pic>
        <p:pic>
          <p:nvPicPr>
            <p:cNvPr id="128" name="Picture 127" descr="Icon&#10;&#10;Description automatically generated">
              <a:extLst>
                <a:ext uri="{FF2B5EF4-FFF2-40B4-BE49-F238E27FC236}">
                  <a16:creationId xmlns:a16="http://schemas.microsoft.com/office/drawing/2014/main" id="{A71FAFD6-E0D4-EC47-9C8F-90033C536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5024" y="4333292"/>
              <a:ext cx="484146" cy="209454"/>
            </a:xfrm>
            <a:prstGeom prst="rect">
              <a:avLst/>
            </a:prstGeom>
          </p:spPr>
        </p:pic>
      </p:grp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33B88F80-4F6E-7F46-BCC7-318F83A5D25D}"/>
              </a:ext>
            </a:extLst>
          </p:cNvPr>
          <p:cNvGrpSpPr/>
          <p:nvPr/>
        </p:nvGrpSpPr>
        <p:grpSpPr>
          <a:xfrm>
            <a:off x="8119718" y="2875506"/>
            <a:ext cx="1107446" cy="1315706"/>
            <a:chOff x="8119720" y="2875506"/>
            <a:chExt cx="1107446" cy="1315706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B0C424AC-14AC-F04B-AF69-44CBA1BC8F01}"/>
                </a:ext>
              </a:extLst>
            </p:cNvPr>
            <p:cNvSpPr/>
            <p:nvPr/>
          </p:nvSpPr>
          <p:spPr>
            <a:xfrm>
              <a:off x="8119720" y="2875506"/>
              <a:ext cx="1107446" cy="1315706"/>
            </a:xfrm>
            <a:prstGeom prst="rect">
              <a:avLst/>
            </a:prstGeom>
            <a:solidFill>
              <a:srgbClr val="96B5CA"/>
            </a:solidFill>
            <a:ln w="635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182880" rIns="182880" bIns="182880" rtlCol="0" anchor="ctr"/>
            <a:lstStyle/>
            <a:p>
              <a:pPr marL="0" marR="0" lvl="0" indent="0" algn="ctr" defTabSz="91442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Medium"/>
                <a:ea typeface="+mn-ea"/>
                <a:cs typeface="+mn-cs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822691F-11B2-494F-A661-0396ABB85F5B}"/>
                </a:ext>
              </a:extLst>
            </p:cNvPr>
            <p:cNvGrpSpPr/>
            <p:nvPr/>
          </p:nvGrpSpPr>
          <p:grpSpPr>
            <a:xfrm>
              <a:off x="8303626" y="3769992"/>
              <a:ext cx="775051" cy="341137"/>
              <a:chOff x="8303626" y="5089084"/>
              <a:chExt cx="775051" cy="341137"/>
            </a:xfrm>
          </p:grpSpPr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9A705341-CB58-D24C-A083-8ABC0FC3B8FD}"/>
                  </a:ext>
                </a:extLst>
              </p:cNvPr>
              <p:cNvSpPr/>
              <p:nvPr/>
            </p:nvSpPr>
            <p:spPr>
              <a:xfrm>
                <a:off x="8303626" y="5089084"/>
                <a:ext cx="775051" cy="34113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182880" tIns="182880" rIns="182880" bIns="182880" rtlCol="0" anchor="ctr"/>
              <a:lstStyle/>
              <a:p>
                <a:pPr marL="0" marR="0" lvl="0" indent="0" algn="ctr" defTabSz="914423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Medium"/>
                  <a:ea typeface="+mn-ea"/>
                  <a:cs typeface="+mn-cs"/>
                </a:endParaRPr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916483F8-92CC-BA4C-9842-A43D008FB5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03734" y="5133943"/>
                <a:ext cx="0" cy="250857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0BDA371B-05C4-AA4B-8707-048B02A505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6284" y="5133943"/>
                <a:ext cx="0" cy="250857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086CAA28-FFD2-1246-810E-B5B8370191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68834" y="5133943"/>
                <a:ext cx="0" cy="250857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08501CE6-9F3C-2A4F-AB9D-EF65EEEE78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51384" y="5133943"/>
                <a:ext cx="0" cy="250857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FA0609C8-EC93-E04D-8183-9F4BEEA52B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33934" y="5133943"/>
                <a:ext cx="0" cy="250857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9DCC7BA7-6D89-FE4B-BA6E-CB0BE17D14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6484" y="5133943"/>
                <a:ext cx="0" cy="250857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103F47BD-B044-3948-A2B2-CBF7592E7E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99034" y="5133943"/>
                <a:ext cx="0" cy="250857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198A5014-92E6-8046-8357-8B00885198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81584" y="5133943"/>
                <a:ext cx="0" cy="250857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43641FC-B0A8-F946-9B10-FC309FA4E21E}"/>
                </a:ext>
              </a:extLst>
            </p:cNvPr>
            <p:cNvSpPr txBox="1"/>
            <p:nvPr/>
          </p:nvSpPr>
          <p:spPr>
            <a:xfrm>
              <a:off x="8268762" y="2962923"/>
              <a:ext cx="308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2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Roboto Mono" pitchFamily="2" charset="0"/>
                  <a:ea typeface="Roboto Mono" pitchFamily="2" charset="0"/>
                  <a:cs typeface="+mn-cs"/>
                </a:rPr>
                <a:t>/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2E9CC1-ACAE-FC4A-8F5A-B1AE94E599F1}"/>
                </a:ext>
              </a:extLst>
            </p:cNvPr>
            <p:cNvSpPr txBox="1"/>
            <p:nvPr/>
          </p:nvSpPr>
          <p:spPr>
            <a:xfrm>
              <a:off x="8167922" y="3325691"/>
              <a:ext cx="8018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2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Roboto Mono" pitchFamily="2" charset="0"/>
                  <a:ea typeface="Roboto Mono" pitchFamily="2" charset="0"/>
                  <a:cs typeface="+mn-cs"/>
                </a:rPr>
                <a:t>PID 0</a:t>
              </a:r>
            </a:p>
          </p:txBody>
        </p:sp>
        <p:pic>
          <p:nvPicPr>
            <p:cNvPr id="37" name="Picture 36" descr="Icon&#10;&#10;Description automatically generated">
              <a:extLst>
                <a:ext uri="{FF2B5EF4-FFF2-40B4-BE49-F238E27FC236}">
                  <a16:creationId xmlns:a16="http://schemas.microsoft.com/office/drawing/2014/main" id="{B7A80578-B63F-494B-B851-55EEDAD5E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V="1">
              <a:off x="8732488" y="2917174"/>
              <a:ext cx="222038" cy="470338"/>
            </a:xfrm>
            <a:prstGeom prst="rect">
              <a:avLst/>
            </a:prstGeom>
          </p:spPr>
        </p:pic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8BF5906B-74BD-1E48-9D23-A826EF3D0E2E}"/>
              </a:ext>
            </a:extLst>
          </p:cNvPr>
          <p:cNvGrpSpPr/>
          <p:nvPr/>
        </p:nvGrpSpPr>
        <p:grpSpPr>
          <a:xfrm>
            <a:off x="9448406" y="2875506"/>
            <a:ext cx="1107446" cy="1315706"/>
            <a:chOff x="9448408" y="2875506"/>
            <a:chExt cx="1107446" cy="131570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06AF2D5E-DAE9-D64A-B1C0-5C8DD7EFC77B}"/>
                </a:ext>
              </a:extLst>
            </p:cNvPr>
            <p:cNvSpPr/>
            <p:nvPr/>
          </p:nvSpPr>
          <p:spPr>
            <a:xfrm>
              <a:off x="9448408" y="2875506"/>
              <a:ext cx="1107446" cy="1315706"/>
            </a:xfrm>
            <a:prstGeom prst="rect">
              <a:avLst/>
            </a:prstGeom>
            <a:solidFill>
              <a:srgbClr val="96B5CA"/>
            </a:solidFill>
            <a:ln w="635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182880" rIns="182880" bIns="182880" rtlCol="0" anchor="ctr"/>
            <a:lstStyle/>
            <a:p>
              <a:pPr marL="0" marR="0" lvl="0" indent="0" algn="ctr" defTabSz="91442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Medium"/>
                <a:ea typeface="+mn-ea"/>
                <a:cs typeface="+mn-cs"/>
              </a:endParaRPr>
            </a:p>
          </p:txBody>
        </p: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9CC4A468-4940-5B4C-921C-F3D1600B1EBC}"/>
                </a:ext>
              </a:extLst>
            </p:cNvPr>
            <p:cNvGrpSpPr/>
            <p:nvPr/>
          </p:nvGrpSpPr>
          <p:grpSpPr>
            <a:xfrm>
              <a:off x="9632314" y="3769992"/>
              <a:ext cx="775051" cy="341137"/>
              <a:chOff x="8303626" y="5089084"/>
              <a:chExt cx="775051" cy="341137"/>
            </a:xfrm>
          </p:grpSpPr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9495D8B9-7AA7-E14C-A520-9E6C73BD94C8}"/>
                  </a:ext>
                </a:extLst>
              </p:cNvPr>
              <p:cNvSpPr/>
              <p:nvPr/>
            </p:nvSpPr>
            <p:spPr>
              <a:xfrm>
                <a:off x="8303626" y="5089084"/>
                <a:ext cx="775051" cy="34113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182880" tIns="182880" rIns="182880" bIns="182880" rtlCol="0" anchor="ctr"/>
              <a:lstStyle/>
              <a:p>
                <a:pPr marL="0" marR="0" lvl="0" indent="0" algn="ctr" defTabSz="914423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Medium"/>
                  <a:ea typeface="+mn-ea"/>
                  <a:cs typeface="+mn-cs"/>
                </a:endParaRPr>
              </a:p>
            </p:txBody>
          </p: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A0EE17B3-6558-E643-81F8-511D64D461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03734" y="5133943"/>
                <a:ext cx="0" cy="250857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7F551283-04E8-9344-BB70-6636DF293A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6284" y="5133943"/>
                <a:ext cx="0" cy="250857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D5BC55E4-31BB-AF41-80CD-FAAFDEC1A7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68834" y="5133943"/>
                <a:ext cx="0" cy="250857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78C61BDA-C66D-2545-93B8-8B8848D434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51384" y="5133943"/>
                <a:ext cx="0" cy="250857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B8AAD840-772F-5642-BB78-8B3117414F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33934" y="5133943"/>
                <a:ext cx="0" cy="250857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7A808D18-E74A-7448-AF1A-70B52C6A56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6484" y="5133943"/>
                <a:ext cx="0" cy="250857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ABA67CA1-06FC-5F47-B83B-13ADD1A229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99034" y="5133943"/>
                <a:ext cx="0" cy="250857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9284A2DA-00C8-1F44-ADC0-552D7A1B5E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81584" y="5133943"/>
                <a:ext cx="0" cy="250857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AEEAF579-E372-DA48-B4A4-8375CFCB8AD5}"/>
                </a:ext>
              </a:extLst>
            </p:cNvPr>
            <p:cNvSpPr txBox="1"/>
            <p:nvPr/>
          </p:nvSpPr>
          <p:spPr>
            <a:xfrm>
              <a:off x="9597450" y="2962923"/>
              <a:ext cx="308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2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Roboto Mono" pitchFamily="2" charset="0"/>
                  <a:ea typeface="Roboto Mono" pitchFamily="2" charset="0"/>
                  <a:cs typeface="+mn-cs"/>
                </a:rPr>
                <a:t>/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D2AB49E8-FB32-ED41-844C-73D25FB79462}"/>
                </a:ext>
              </a:extLst>
            </p:cNvPr>
            <p:cNvSpPr txBox="1"/>
            <p:nvPr/>
          </p:nvSpPr>
          <p:spPr>
            <a:xfrm>
              <a:off x="9496610" y="3325691"/>
              <a:ext cx="8018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2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Roboto Mono" pitchFamily="2" charset="0"/>
                  <a:ea typeface="Roboto Mono" pitchFamily="2" charset="0"/>
                  <a:cs typeface="+mn-cs"/>
                </a:rPr>
                <a:t>PID 0</a:t>
              </a:r>
            </a:p>
          </p:txBody>
        </p:sp>
        <p:pic>
          <p:nvPicPr>
            <p:cNvPr id="183" name="Picture 182" descr="Icon&#10;&#10;Description automatically generated">
              <a:extLst>
                <a:ext uri="{FF2B5EF4-FFF2-40B4-BE49-F238E27FC236}">
                  <a16:creationId xmlns:a16="http://schemas.microsoft.com/office/drawing/2014/main" id="{00F87636-B449-C941-90A2-FE96EF7B0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V="1">
              <a:off x="10061176" y="2917174"/>
              <a:ext cx="222038" cy="470338"/>
            </a:xfrm>
            <a:prstGeom prst="rect">
              <a:avLst/>
            </a:prstGeom>
          </p:spPr>
        </p:pic>
      </p:grp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43616524-394C-A24B-99E1-27CE8393EEB7}"/>
              </a:ext>
            </a:extLst>
          </p:cNvPr>
          <p:cNvGrpSpPr/>
          <p:nvPr/>
        </p:nvGrpSpPr>
        <p:grpSpPr>
          <a:xfrm>
            <a:off x="10777094" y="2875506"/>
            <a:ext cx="1107446" cy="1315706"/>
            <a:chOff x="10777096" y="2875506"/>
            <a:chExt cx="1107446" cy="1315706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28226171-AC71-724C-B9E9-43E58EC0E716}"/>
                </a:ext>
              </a:extLst>
            </p:cNvPr>
            <p:cNvSpPr/>
            <p:nvPr/>
          </p:nvSpPr>
          <p:spPr>
            <a:xfrm>
              <a:off x="10777096" y="2875506"/>
              <a:ext cx="1107446" cy="1315706"/>
            </a:xfrm>
            <a:prstGeom prst="rect">
              <a:avLst/>
            </a:prstGeom>
            <a:solidFill>
              <a:srgbClr val="96B5CA"/>
            </a:solidFill>
            <a:ln w="635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182880" rIns="182880" bIns="182880" rtlCol="0" anchor="ctr"/>
            <a:lstStyle/>
            <a:p>
              <a:pPr marL="0" marR="0" lvl="0" indent="0" algn="ctr" defTabSz="91442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Medium"/>
                <a:ea typeface="+mn-ea"/>
                <a:cs typeface="+mn-cs"/>
              </a:endParaRPr>
            </a:p>
          </p:txBody>
        </p: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FBAD635F-9DFD-0945-9E89-BCC71AEF4896}"/>
                </a:ext>
              </a:extLst>
            </p:cNvPr>
            <p:cNvGrpSpPr/>
            <p:nvPr/>
          </p:nvGrpSpPr>
          <p:grpSpPr>
            <a:xfrm>
              <a:off x="10961002" y="3769992"/>
              <a:ext cx="775051" cy="341137"/>
              <a:chOff x="8303626" y="5089084"/>
              <a:chExt cx="775051" cy="341137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2D053004-643E-214C-8C71-4110911DFCFA}"/>
                  </a:ext>
                </a:extLst>
              </p:cNvPr>
              <p:cNvSpPr/>
              <p:nvPr/>
            </p:nvSpPr>
            <p:spPr>
              <a:xfrm>
                <a:off x="8303626" y="5089084"/>
                <a:ext cx="775051" cy="34113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182880" tIns="182880" rIns="182880" bIns="182880" rtlCol="0" anchor="ctr"/>
              <a:lstStyle/>
              <a:p>
                <a:pPr marL="0" marR="0" lvl="0" indent="0" algn="ctr" defTabSz="914423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Medium"/>
                  <a:ea typeface="+mn-ea"/>
                  <a:cs typeface="+mn-cs"/>
                </a:endParaRPr>
              </a:p>
            </p:txBody>
          </p: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76BF4995-687F-F242-800F-18A0BC7CCF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03734" y="5133943"/>
                <a:ext cx="0" cy="250857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D166595E-9AC7-154D-90F6-042611C413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6284" y="5133943"/>
                <a:ext cx="0" cy="250857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945157AC-D66E-6E4C-B33B-FBACFE3597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68834" y="5133943"/>
                <a:ext cx="0" cy="250857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E7F1F116-09A6-2147-81FC-6922C569D8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51384" y="5133943"/>
                <a:ext cx="0" cy="250857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D8108136-4D04-9840-9056-601D07AC9B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33934" y="5133943"/>
                <a:ext cx="0" cy="250857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A7F9ED3E-97AA-A240-96B4-DF8C00BB35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6484" y="5133943"/>
                <a:ext cx="0" cy="250857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943F6573-00B0-EA46-AD85-6B34C4FAA8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99034" y="5133943"/>
                <a:ext cx="0" cy="250857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666824F5-F099-E74B-9331-FAFE096B21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81584" y="5133943"/>
                <a:ext cx="0" cy="250857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52D230C4-4034-D74B-AFAB-118660347C66}"/>
                </a:ext>
              </a:extLst>
            </p:cNvPr>
            <p:cNvSpPr txBox="1"/>
            <p:nvPr/>
          </p:nvSpPr>
          <p:spPr>
            <a:xfrm>
              <a:off x="10926138" y="2962923"/>
              <a:ext cx="308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2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Roboto Mono" pitchFamily="2" charset="0"/>
                  <a:ea typeface="Roboto Mono" pitchFamily="2" charset="0"/>
                  <a:cs typeface="+mn-cs"/>
                </a:rPr>
                <a:t>/</a:t>
              </a: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EB9F87D7-5E3B-EC4A-A05C-D690698D3D95}"/>
                </a:ext>
              </a:extLst>
            </p:cNvPr>
            <p:cNvSpPr txBox="1"/>
            <p:nvPr/>
          </p:nvSpPr>
          <p:spPr>
            <a:xfrm>
              <a:off x="10825298" y="3325691"/>
              <a:ext cx="8018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2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Roboto Mono" pitchFamily="2" charset="0"/>
                  <a:ea typeface="Roboto Mono" pitchFamily="2" charset="0"/>
                  <a:cs typeface="+mn-cs"/>
                </a:rPr>
                <a:t>PID 0</a:t>
              </a:r>
            </a:p>
          </p:txBody>
        </p:sp>
        <p:pic>
          <p:nvPicPr>
            <p:cNvPr id="197" name="Picture 196" descr="Icon&#10;&#10;Description automatically generated">
              <a:extLst>
                <a:ext uri="{FF2B5EF4-FFF2-40B4-BE49-F238E27FC236}">
                  <a16:creationId xmlns:a16="http://schemas.microsoft.com/office/drawing/2014/main" id="{A270E9BA-E12D-5D43-BFD7-28BE88922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V="1">
              <a:off x="11389864" y="2917174"/>
              <a:ext cx="222038" cy="470338"/>
            </a:xfrm>
            <a:prstGeom prst="rect">
              <a:avLst/>
            </a:prstGeom>
          </p:spPr>
        </p:pic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65FCDE-05E8-1743-AC01-9F576D9A5C9C}"/>
              </a:ext>
            </a:extLst>
          </p:cNvPr>
          <p:cNvCxnSpPr>
            <a:cxnSpLocks/>
          </p:cNvCxnSpPr>
          <p:nvPr/>
        </p:nvCxnSpPr>
        <p:spPr>
          <a:xfrm>
            <a:off x="4086970" y="4659071"/>
            <a:ext cx="885081" cy="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1F3E9775-C636-8A44-AA81-774D11875A19}"/>
              </a:ext>
            </a:extLst>
          </p:cNvPr>
          <p:cNvCxnSpPr>
            <a:cxnSpLocks/>
          </p:cNvCxnSpPr>
          <p:nvPr/>
        </p:nvCxnSpPr>
        <p:spPr>
          <a:xfrm>
            <a:off x="7219951" y="3799488"/>
            <a:ext cx="885081" cy="0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496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9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699D0AE-A157-1445-A6F4-09FE3E2BF1F8}"/>
              </a:ext>
            </a:extLst>
          </p:cNvPr>
          <p:cNvSpPr/>
          <p:nvPr/>
        </p:nvSpPr>
        <p:spPr>
          <a:xfrm>
            <a:off x="4972050" y="4305300"/>
            <a:ext cx="2247900" cy="723900"/>
          </a:xfrm>
          <a:prstGeom prst="rect">
            <a:avLst/>
          </a:prstGeom>
          <a:solidFill>
            <a:srgbClr val="3B4952"/>
          </a:solidFill>
          <a:ln>
            <a:solidFill>
              <a:srgbClr val="55585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Medium"/>
                <a:ea typeface="+mn-ea"/>
                <a:cs typeface="+mn-cs"/>
              </a:rPr>
              <a:t>Hardware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1C48FE1-ADEA-CF4B-A7BD-2F00348F194B}"/>
              </a:ext>
            </a:extLst>
          </p:cNvPr>
          <p:cNvSpPr/>
          <p:nvPr/>
        </p:nvSpPr>
        <p:spPr>
          <a:xfrm>
            <a:off x="4972050" y="3429000"/>
            <a:ext cx="2247900" cy="723900"/>
          </a:xfrm>
          <a:prstGeom prst="rect">
            <a:avLst/>
          </a:prstGeom>
          <a:solidFill>
            <a:srgbClr val="96B5CA"/>
          </a:solidFill>
          <a:ln>
            <a:solidFill>
              <a:srgbClr val="55585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B4952"/>
                </a:solidFill>
                <a:effectLst/>
                <a:uLnTx/>
                <a:uFillTx/>
                <a:latin typeface="Gotham Medium"/>
                <a:ea typeface="+mn-ea"/>
                <a:cs typeface="+mn-cs"/>
              </a:rPr>
              <a:t>OS (kernel)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64E1F4F-B612-D04F-8BF6-B3B106453BE1}"/>
              </a:ext>
            </a:extLst>
          </p:cNvPr>
          <p:cNvSpPr/>
          <p:nvPr/>
        </p:nvSpPr>
        <p:spPr>
          <a:xfrm>
            <a:off x="4972050" y="2552700"/>
            <a:ext cx="2247900" cy="723900"/>
          </a:xfrm>
          <a:prstGeom prst="rect">
            <a:avLst/>
          </a:prstGeom>
          <a:solidFill>
            <a:srgbClr val="A6CDEC"/>
          </a:solidFill>
          <a:ln>
            <a:solidFill>
              <a:srgbClr val="55585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5585D"/>
                </a:solidFill>
                <a:effectLst/>
                <a:uLnTx/>
                <a:uFillTx/>
                <a:latin typeface="Gotham Medium"/>
                <a:ea typeface="+mn-ea"/>
                <a:cs typeface="+mn-cs"/>
              </a:rPr>
              <a:t>App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0309007-A64D-B341-988A-ECF7B57605DC}"/>
              </a:ext>
            </a:extLst>
          </p:cNvPr>
          <p:cNvGrpSpPr/>
          <p:nvPr/>
        </p:nvGrpSpPr>
        <p:grpSpPr>
          <a:xfrm>
            <a:off x="1649968" y="3713494"/>
            <a:ext cx="1107446" cy="1315706"/>
            <a:chOff x="316752" y="438766"/>
            <a:chExt cx="1393794" cy="1315706"/>
          </a:xfrm>
          <a:solidFill>
            <a:srgbClr val="3B4952"/>
          </a:solidFill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8DCF292-60E0-214E-A327-808F225DD1A2}"/>
                </a:ext>
              </a:extLst>
            </p:cNvPr>
            <p:cNvSpPr/>
            <p:nvPr/>
          </p:nvSpPr>
          <p:spPr>
            <a:xfrm>
              <a:off x="316752" y="438766"/>
              <a:ext cx="1393794" cy="1315706"/>
            </a:xfrm>
            <a:prstGeom prst="rect">
              <a:avLst/>
            </a:prstGeom>
            <a:grpFill/>
            <a:ln w="635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182880" rIns="182880" bIns="182880" rtlCol="0" anchor="ctr"/>
            <a:lstStyle/>
            <a:p>
              <a:pPr marL="0" marR="0" lvl="0" indent="0" algn="ctr" defTabSz="91442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Medium"/>
                <a:ea typeface="+mn-ea"/>
                <a:cs typeface="+mn-cs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E3386B3-4306-AC4B-9787-2A859F453950}"/>
                </a:ext>
              </a:extLst>
            </p:cNvPr>
            <p:cNvSpPr txBox="1"/>
            <p:nvPr/>
          </p:nvSpPr>
          <p:spPr>
            <a:xfrm>
              <a:off x="316752" y="1354362"/>
              <a:ext cx="1393793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ctr" defTabSz="91442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E5E5E5"/>
                  </a:solidFill>
                  <a:effectLst/>
                  <a:uLnTx/>
                  <a:uFillTx/>
                  <a:latin typeface="Gotham Light"/>
                  <a:ea typeface="+mn-ea"/>
                  <a:cs typeface="+mn-cs"/>
                </a:rPr>
                <a:t>VM</a:t>
              </a:r>
            </a:p>
          </p:txBody>
        </p:sp>
      </p:grp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1F2497F0-0D79-674A-84F3-038B53530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946" y="3854598"/>
            <a:ext cx="276670" cy="335617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012B430-A211-E340-A487-3E9AFDF85F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957" y="4268940"/>
            <a:ext cx="324649" cy="324649"/>
          </a:xfrm>
          <a:prstGeom prst="rect">
            <a:avLst/>
          </a:prstGeom>
        </p:spPr>
      </p:pic>
      <p:pic>
        <p:nvPicPr>
          <p:cNvPr id="9" name="Picture 8" descr="Qr code&#10;&#10;Description automatically generated">
            <a:extLst>
              <a:ext uri="{FF2B5EF4-FFF2-40B4-BE49-F238E27FC236}">
                <a16:creationId xmlns:a16="http://schemas.microsoft.com/office/drawing/2014/main" id="{3FDCA1FD-497D-074F-B868-9CDFAB422D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96467" y="3767254"/>
            <a:ext cx="378840" cy="553527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203B1826-928D-DA42-8098-F9D88AA32E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468" y="4333292"/>
            <a:ext cx="484146" cy="209454"/>
          </a:xfrm>
          <a:prstGeom prst="rect">
            <a:avLst/>
          </a:prstGeom>
        </p:spPr>
      </p:pic>
      <p:grpSp>
        <p:nvGrpSpPr>
          <p:cNvPr id="115" name="Group 114">
            <a:extLst>
              <a:ext uri="{FF2B5EF4-FFF2-40B4-BE49-F238E27FC236}">
                <a16:creationId xmlns:a16="http://schemas.microsoft.com/office/drawing/2014/main" id="{25EB4C66-0647-DA4E-85BF-3F20DDF05CCD}"/>
              </a:ext>
            </a:extLst>
          </p:cNvPr>
          <p:cNvGrpSpPr/>
          <p:nvPr/>
        </p:nvGrpSpPr>
        <p:grpSpPr>
          <a:xfrm>
            <a:off x="320410" y="3713494"/>
            <a:ext cx="1107446" cy="1315706"/>
            <a:chOff x="316752" y="438766"/>
            <a:chExt cx="1393794" cy="1315706"/>
          </a:xfrm>
          <a:solidFill>
            <a:srgbClr val="3B4952"/>
          </a:solidFill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BE46B093-7A3A-A04E-A45D-55315B75A58F}"/>
                </a:ext>
              </a:extLst>
            </p:cNvPr>
            <p:cNvSpPr/>
            <p:nvPr/>
          </p:nvSpPr>
          <p:spPr>
            <a:xfrm>
              <a:off x="316752" y="438766"/>
              <a:ext cx="1393794" cy="1315706"/>
            </a:xfrm>
            <a:prstGeom prst="rect">
              <a:avLst/>
            </a:prstGeom>
            <a:grpFill/>
            <a:ln w="635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182880" rIns="182880" bIns="182880" rtlCol="0" anchor="ctr"/>
            <a:lstStyle/>
            <a:p>
              <a:pPr marL="0" marR="0" lvl="0" indent="0" algn="ctr" defTabSz="91442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Medium"/>
                <a:ea typeface="+mn-ea"/>
                <a:cs typeface="+mn-cs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17FAA7F-67A7-3648-B3C2-68BC425F8C7F}"/>
                </a:ext>
              </a:extLst>
            </p:cNvPr>
            <p:cNvSpPr txBox="1"/>
            <p:nvPr/>
          </p:nvSpPr>
          <p:spPr>
            <a:xfrm>
              <a:off x="316752" y="1354362"/>
              <a:ext cx="1393793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ctr" defTabSz="91442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E5E5E5"/>
                  </a:solidFill>
                  <a:effectLst/>
                  <a:uLnTx/>
                  <a:uFillTx/>
                  <a:latin typeface="Gotham Light"/>
                  <a:ea typeface="+mn-ea"/>
                  <a:cs typeface="+mn-cs"/>
                </a:rPr>
                <a:t>VM</a:t>
              </a:r>
            </a:p>
          </p:txBody>
        </p:sp>
      </p:grpSp>
      <p:pic>
        <p:nvPicPr>
          <p:cNvPr id="118" name="Picture 117" descr="Icon&#10;&#10;Description automatically generated">
            <a:extLst>
              <a:ext uri="{FF2B5EF4-FFF2-40B4-BE49-F238E27FC236}">
                <a16:creationId xmlns:a16="http://schemas.microsoft.com/office/drawing/2014/main" id="{791241B7-904A-0744-AAC6-040C93EB4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88" y="3854598"/>
            <a:ext cx="276670" cy="335617"/>
          </a:xfrm>
          <a:prstGeom prst="rect">
            <a:avLst/>
          </a:prstGeom>
        </p:spPr>
      </p:pic>
      <p:pic>
        <p:nvPicPr>
          <p:cNvPr id="119" name="Picture 118" descr="Text&#10;&#10;Description automatically generated">
            <a:extLst>
              <a:ext uri="{FF2B5EF4-FFF2-40B4-BE49-F238E27FC236}">
                <a16:creationId xmlns:a16="http://schemas.microsoft.com/office/drawing/2014/main" id="{CDA9B15C-FECA-7D4F-97D7-541BE837E6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99" y="4268940"/>
            <a:ext cx="324649" cy="324649"/>
          </a:xfrm>
          <a:prstGeom prst="rect">
            <a:avLst/>
          </a:prstGeom>
        </p:spPr>
      </p:pic>
      <p:pic>
        <p:nvPicPr>
          <p:cNvPr id="120" name="Picture 119" descr="Qr code&#10;&#10;Description automatically generated">
            <a:extLst>
              <a:ext uri="{FF2B5EF4-FFF2-40B4-BE49-F238E27FC236}">
                <a16:creationId xmlns:a16="http://schemas.microsoft.com/office/drawing/2014/main" id="{97E3DFDD-21D1-B44F-8B76-546FE07305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6909" y="3767254"/>
            <a:ext cx="378840" cy="553527"/>
          </a:xfrm>
          <a:prstGeom prst="rect">
            <a:avLst/>
          </a:prstGeom>
        </p:spPr>
      </p:pic>
      <p:pic>
        <p:nvPicPr>
          <p:cNvPr id="121" name="Picture 120" descr="Icon&#10;&#10;Description automatically generated">
            <a:extLst>
              <a:ext uri="{FF2B5EF4-FFF2-40B4-BE49-F238E27FC236}">
                <a16:creationId xmlns:a16="http://schemas.microsoft.com/office/drawing/2014/main" id="{1B20AF7B-2AC7-1C47-ADD3-77231ECC53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10" y="4333292"/>
            <a:ext cx="484146" cy="209454"/>
          </a:xfrm>
          <a:prstGeom prst="rect">
            <a:avLst/>
          </a:prstGeom>
        </p:spPr>
      </p:pic>
      <p:grpSp>
        <p:nvGrpSpPr>
          <p:cNvPr id="122" name="Group 121">
            <a:extLst>
              <a:ext uri="{FF2B5EF4-FFF2-40B4-BE49-F238E27FC236}">
                <a16:creationId xmlns:a16="http://schemas.microsoft.com/office/drawing/2014/main" id="{10781041-669F-D141-BBA5-842B13F2B4E7}"/>
              </a:ext>
            </a:extLst>
          </p:cNvPr>
          <p:cNvGrpSpPr/>
          <p:nvPr/>
        </p:nvGrpSpPr>
        <p:grpSpPr>
          <a:xfrm>
            <a:off x="2979524" y="3713494"/>
            <a:ext cx="1107446" cy="1315706"/>
            <a:chOff x="316752" y="438766"/>
            <a:chExt cx="1393794" cy="1315706"/>
          </a:xfrm>
          <a:solidFill>
            <a:srgbClr val="3B4952"/>
          </a:solidFill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B1993705-1C44-9344-9983-82C194837189}"/>
                </a:ext>
              </a:extLst>
            </p:cNvPr>
            <p:cNvSpPr/>
            <p:nvPr/>
          </p:nvSpPr>
          <p:spPr>
            <a:xfrm>
              <a:off x="316752" y="438766"/>
              <a:ext cx="1393794" cy="1315706"/>
            </a:xfrm>
            <a:prstGeom prst="rect">
              <a:avLst/>
            </a:prstGeom>
            <a:grpFill/>
            <a:ln w="635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182880" rIns="182880" bIns="182880" rtlCol="0" anchor="ctr"/>
            <a:lstStyle/>
            <a:p>
              <a:pPr marL="0" marR="0" lvl="0" indent="0" algn="ctr" defTabSz="91442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Medium"/>
                <a:ea typeface="+mn-ea"/>
                <a:cs typeface="+mn-cs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89814F0F-69EF-D44E-A1FD-90844589F126}"/>
                </a:ext>
              </a:extLst>
            </p:cNvPr>
            <p:cNvSpPr txBox="1"/>
            <p:nvPr/>
          </p:nvSpPr>
          <p:spPr>
            <a:xfrm>
              <a:off x="316752" y="1354362"/>
              <a:ext cx="1393793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algn="ctr" defTabSz="91442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E5E5E5"/>
                  </a:solidFill>
                  <a:effectLst/>
                  <a:uLnTx/>
                  <a:uFillTx/>
                  <a:latin typeface="Gotham Light"/>
                  <a:ea typeface="+mn-ea"/>
                  <a:cs typeface="+mn-cs"/>
                </a:rPr>
                <a:t>VM</a:t>
              </a:r>
            </a:p>
          </p:txBody>
        </p:sp>
      </p:grpSp>
      <p:pic>
        <p:nvPicPr>
          <p:cNvPr id="125" name="Picture 124" descr="Icon&#10;&#10;Description automatically generated">
            <a:extLst>
              <a:ext uri="{FF2B5EF4-FFF2-40B4-BE49-F238E27FC236}">
                <a16:creationId xmlns:a16="http://schemas.microsoft.com/office/drawing/2014/main" id="{EEE03E75-5D59-754D-A45E-CBECC56F2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504" y="3854598"/>
            <a:ext cx="276670" cy="335617"/>
          </a:xfrm>
          <a:prstGeom prst="rect">
            <a:avLst/>
          </a:prstGeom>
        </p:spPr>
      </p:pic>
      <p:pic>
        <p:nvPicPr>
          <p:cNvPr id="126" name="Picture 125" descr="Text&#10;&#10;Description automatically generated">
            <a:extLst>
              <a:ext uri="{FF2B5EF4-FFF2-40B4-BE49-F238E27FC236}">
                <a16:creationId xmlns:a16="http://schemas.microsoft.com/office/drawing/2014/main" id="{5B4D28FD-F8DD-DC48-BDA8-9A0864FBA4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514" y="4268940"/>
            <a:ext cx="324649" cy="324649"/>
          </a:xfrm>
          <a:prstGeom prst="rect">
            <a:avLst/>
          </a:prstGeom>
        </p:spPr>
      </p:pic>
      <p:pic>
        <p:nvPicPr>
          <p:cNvPr id="127" name="Picture 126" descr="Qr code&#10;&#10;Description automatically generated">
            <a:extLst>
              <a:ext uri="{FF2B5EF4-FFF2-40B4-BE49-F238E27FC236}">
                <a16:creationId xmlns:a16="http://schemas.microsoft.com/office/drawing/2014/main" id="{A1C0DFB9-4ED8-274A-8111-E72CF512BC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26024" y="3767254"/>
            <a:ext cx="378840" cy="553527"/>
          </a:xfrm>
          <a:prstGeom prst="rect">
            <a:avLst/>
          </a:prstGeom>
        </p:spPr>
      </p:pic>
      <p:pic>
        <p:nvPicPr>
          <p:cNvPr id="128" name="Picture 127" descr="Icon&#10;&#10;Description automatically generated">
            <a:extLst>
              <a:ext uri="{FF2B5EF4-FFF2-40B4-BE49-F238E27FC236}">
                <a16:creationId xmlns:a16="http://schemas.microsoft.com/office/drawing/2014/main" id="{A71FAFD6-E0D4-EC47-9C8F-90033C536B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024" y="4333292"/>
            <a:ext cx="484146" cy="209454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B0C424AC-14AC-F04B-AF69-44CBA1BC8F01}"/>
              </a:ext>
            </a:extLst>
          </p:cNvPr>
          <p:cNvSpPr/>
          <p:nvPr/>
        </p:nvSpPr>
        <p:spPr>
          <a:xfrm>
            <a:off x="8119720" y="2875506"/>
            <a:ext cx="1107446" cy="1315706"/>
          </a:xfrm>
          <a:prstGeom prst="rect">
            <a:avLst/>
          </a:prstGeom>
          <a:solidFill>
            <a:srgbClr val="96B5CA"/>
          </a:solidFill>
          <a:ln w="635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 Medium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822691F-11B2-494F-A661-0396ABB85F5B}"/>
              </a:ext>
            </a:extLst>
          </p:cNvPr>
          <p:cNvGrpSpPr/>
          <p:nvPr/>
        </p:nvGrpSpPr>
        <p:grpSpPr>
          <a:xfrm>
            <a:off x="8303627" y="3769993"/>
            <a:ext cx="775051" cy="341137"/>
            <a:chOff x="8303626" y="5089084"/>
            <a:chExt cx="775051" cy="341137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9A705341-CB58-D24C-A083-8ABC0FC3B8FD}"/>
                </a:ext>
              </a:extLst>
            </p:cNvPr>
            <p:cNvSpPr/>
            <p:nvPr/>
          </p:nvSpPr>
          <p:spPr>
            <a:xfrm>
              <a:off x="8303626" y="5089084"/>
              <a:ext cx="775051" cy="34113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182880" rIns="182880" bIns="182880" rtlCol="0" anchor="ctr"/>
            <a:lstStyle/>
            <a:p>
              <a:pPr marL="0" marR="0" lvl="0" indent="0" algn="ctr" defTabSz="91442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Medium"/>
                <a:ea typeface="+mn-ea"/>
                <a:cs typeface="+mn-cs"/>
              </a:endParaRPr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16483F8-92CC-BA4C-9842-A43D008FB5AA}"/>
                </a:ext>
              </a:extLst>
            </p:cNvPr>
            <p:cNvCxnSpPr>
              <a:cxnSpLocks/>
            </p:cNvCxnSpPr>
            <p:nvPr/>
          </p:nvCxnSpPr>
          <p:spPr>
            <a:xfrm>
              <a:off x="8403734" y="5133943"/>
              <a:ext cx="0" cy="250857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0BDA371B-05C4-AA4B-8707-048B02A505BD}"/>
                </a:ext>
              </a:extLst>
            </p:cNvPr>
            <p:cNvCxnSpPr>
              <a:cxnSpLocks/>
            </p:cNvCxnSpPr>
            <p:nvPr/>
          </p:nvCxnSpPr>
          <p:spPr>
            <a:xfrm>
              <a:off x="8486284" y="5133943"/>
              <a:ext cx="0" cy="250857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086CAA28-FFD2-1246-810E-B5B837019112}"/>
                </a:ext>
              </a:extLst>
            </p:cNvPr>
            <p:cNvCxnSpPr>
              <a:cxnSpLocks/>
            </p:cNvCxnSpPr>
            <p:nvPr/>
          </p:nvCxnSpPr>
          <p:spPr>
            <a:xfrm>
              <a:off x="8568834" y="5133943"/>
              <a:ext cx="0" cy="250857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8501CE6-9F3C-2A4F-AB9D-EF65EEEE7861}"/>
                </a:ext>
              </a:extLst>
            </p:cNvPr>
            <p:cNvCxnSpPr>
              <a:cxnSpLocks/>
            </p:cNvCxnSpPr>
            <p:nvPr/>
          </p:nvCxnSpPr>
          <p:spPr>
            <a:xfrm>
              <a:off x="8651384" y="5133943"/>
              <a:ext cx="0" cy="250857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FA0609C8-EC93-E04D-8183-9F4BEEA52B71}"/>
                </a:ext>
              </a:extLst>
            </p:cNvPr>
            <p:cNvCxnSpPr>
              <a:cxnSpLocks/>
            </p:cNvCxnSpPr>
            <p:nvPr/>
          </p:nvCxnSpPr>
          <p:spPr>
            <a:xfrm>
              <a:off x="8733934" y="5133943"/>
              <a:ext cx="0" cy="250857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9DCC7BA7-6D89-FE4B-BA6E-CB0BE17D1431}"/>
                </a:ext>
              </a:extLst>
            </p:cNvPr>
            <p:cNvCxnSpPr>
              <a:cxnSpLocks/>
            </p:cNvCxnSpPr>
            <p:nvPr/>
          </p:nvCxnSpPr>
          <p:spPr>
            <a:xfrm>
              <a:off x="8816484" y="5133943"/>
              <a:ext cx="0" cy="250857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103F47BD-B044-3948-A2B2-CBF7592E7E0A}"/>
                </a:ext>
              </a:extLst>
            </p:cNvPr>
            <p:cNvCxnSpPr>
              <a:cxnSpLocks/>
            </p:cNvCxnSpPr>
            <p:nvPr/>
          </p:nvCxnSpPr>
          <p:spPr>
            <a:xfrm>
              <a:off x="8899034" y="5133943"/>
              <a:ext cx="0" cy="250857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198A5014-92E6-8046-8357-8B008851980C}"/>
                </a:ext>
              </a:extLst>
            </p:cNvPr>
            <p:cNvCxnSpPr>
              <a:cxnSpLocks/>
            </p:cNvCxnSpPr>
            <p:nvPr/>
          </p:nvCxnSpPr>
          <p:spPr>
            <a:xfrm>
              <a:off x="8981584" y="5133943"/>
              <a:ext cx="0" cy="250857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43641FC-B0A8-F946-9B10-FC309FA4E21E}"/>
              </a:ext>
            </a:extLst>
          </p:cNvPr>
          <p:cNvSpPr txBox="1"/>
          <p:nvPr/>
        </p:nvSpPr>
        <p:spPr>
          <a:xfrm>
            <a:off x="8268762" y="2962923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Roboto Mono" pitchFamily="2" charset="0"/>
                <a:ea typeface="Roboto Mono" pitchFamily="2" charset="0"/>
                <a:cs typeface="+mn-cs"/>
              </a:rPr>
              <a:t>/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2E9CC1-ACAE-FC4A-8F5A-B1AE94E599F1}"/>
              </a:ext>
            </a:extLst>
          </p:cNvPr>
          <p:cNvSpPr txBox="1"/>
          <p:nvPr/>
        </p:nvSpPr>
        <p:spPr>
          <a:xfrm>
            <a:off x="8167923" y="3325691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Roboto Mono" pitchFamily="2" charset="0"/>
                <a:ea typeface="Roboto Mono" pitchFamily="2" charset="0"/>
                <a:cs typeface="+mn-cs"/>
              </a:rPr>
              <a:t>PID 0</a:t>
            </a:r>
          </a:p>
        </p:txBody>
      </p:sp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B7A80578-B63F-494B-B851-55EEDAD5E6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8732488" y="2917174"/>
            <a:ext cx="222038" cy="470338"/>
          </a:xfrm>
          <a:prstGeom prst="rect">
            <a:avLst/>
          </a:prstGeom>
        </p:spPr>
      </p:pic>
      <p:sp>
        <p:nvSpPr>
          <p:cNvPr id="170" name="Rectangle 169">
            <a:extLst>
              <a:ext uri="{FF2B5EF4-FFF2-40B4-BE49-F238E27FC236}">
                <a16:creationId xmlns:a16="http://schemas.microsoft.com/office/drawing/2014/main" id="{06AF2D5E-DAE9-D64A-B1C0-5C8DD7EFC77B}"/>
              </a:ext>
            </a:extLst>
          </p:cNvPr>
          <p:cNvSpPr/>
          <p:nvPr/>
        </p:nvSpPr>
        <p:spPr>
          <a:xfrm>
            <a:off x="9448408" y="2875506"/>
            <a:ext cx="1107446" cy="1315706"/>
          </a:xfrm>
          <a:prstGeom prst="rect">
            <a:avLst/>
          </a:prstGeom>
          <a:solidFill>
            <a:srgbClr val="96B5CA"/>
          </a:solidFill>
          <a:ln w="635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 Medium"/>
              <a:ea typeface="+mn-ea"/>
              <a:cs typeface="+mn-cs"/>
            </a:endParaRPr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9CC4A468-4940-5B4C-921C-F3D1600B1EBC}"/>
              </a:ext>
            </a:extLst>
          </p:cNvPr>
          <p:cNvGrpSpPr/>
          <p:nvPr/>
        </p:nvGrpSpPr>
        <p:grpSpPr>
          <a:xfrm>
            <a:off x="9632315" y="3769993"/>
            <a:ext cx="775051" cy="341137"/>
            <a:chOff x="8303626" y="5089084"/>
            <a:chExt cx="775051" cy="341137"/>
          </a:xfrm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9495D8B9-7AA7-E14C-A520-9E6C73BD94C8}"/>
                </a:ext>
              </a:extLst>
            </p:cNvPr>
            <p:cNvSpPr/>
            <p:nvPr/>
          </p:nvSpPr>
          <p:spPr>
            <a:xfrm>
              <a:off x="8303626" y="5089084"/>
              <a:ext cx="775051" cy="34113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182880" rIns="182880" bIns="182880" rtlCol="0" anchor="ctr"/>
            <a:lstStyle/>
            <a:p>
              <a:pPr marL="0" marR="0" lvl="0" indent="0" algn="ctr" defTabSz="91442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Medium"/>
                <a:ea typeface="+mn-ea"/>
                <a:cs typeface="+mn-cs"/>
              </a:endParaRPr>
            </a:p>
          </p:txBody>
        </p: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A0EE17B3-6558-E643-81F8-511D64D4610E}"/>
                </a:ext>
              </a:extLst>
            </p:cNvPr>
            <p:cNvCxnSpPr>
              <a:cxnSpLocks/>
            </p:cNvCxnSpPr>
            <p:nvPr/>
          </p:nvCxnSpPr>
          <p:spPr>
            <a:xfrm>
              <a:off x="8403734" y="5133943"/>
              <a:ext cx="0" cy="250857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7F551283-04E8-9344-BB70-6636DF293A41}"/>
                </a:ext>
              </a:extLst>
            </p:cNvPr>
            <p:cNvCxnSpPr>
              <a:cxnSpLocks/>
            </p:cNvCxnSpPr>
            <p:nvPr/>
          </p:nvCxnSpPr>
          <p:spPr>
            <a:xfrm>
              <a:off x="8486284" y="5133943"/>
              <a:ext cx="0" cy="250857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D5BC55E4-31BB-AF41-80CD-FAAFDEC1A7EA}"/>
                </a:ext>
              </a:extLst>
            </p:cNvPr>
            <p:cNvCxnSpPr>
              <a:cxnSpLocks/>
            </p:cNvCxnSpPr>
            <p:nvPr/>
          </p:nvCxnSpPr>
          <p:spPr>
            <a:xfrm>
              <a:off x="8568834" y="5133943"/>
              <a:ext cx="0" cy="250857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78C61BDA-C66D-2545-93B8-8B8848D434B7}"/>
                </a:ext>
              </a:extLst>
            </p:cNvPr>
            <p:cNvCxnSpPr>
              <a:cxnSpLocks/>
            </p:cNvCxnSpPr>
            <p:nvPr/>
          </p:nvCxnSpPr>
          <p:spPr>
            <a:xfrm>
              <a:off x="8651384" y="5133943"/>
              <a:ext cx="0" cy="250857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B8AAD840-772F-5642-BB78-8B3117414F8C}"/>
                </a:ext>
              </a:extLst>
            </p:cNvPr>
            <p:cNvCxnSpPr>
              <a:cxnSpLocks/>
            </p:cNvCxnSpPr>
            <p:nvPr/>
          </p:nvCxnSpPr>
          <p:spPr>
            <a:xfrm>
              <a:off x="8733934" y="5133943"/>
              <a:ext cx="0" cy="250857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7A808D18-E74A-7448-AF1A-70B52C6A56B9}"/>
                </a:ext>
              </a:extLst>
            </p:cNvPr>
            <p:cNvCxnSpPr>
              <a:cxnSpLocks/>
            </p:cNvCxnSpPr>
            <p:nvPr/>
          </p:nvCxnSpPr>
          <p:spPr>
            <a:xfrm>
              <a:off x="8816484" y="5133943"/>
              <a:ext cx="0" cy="250857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BA67CA1-06FC-5F47-B83B-13ADD1A2291C}"/>
                </a:ext>
              </a:extLst>
            </p:cNvPr>
            <p:cNvCxnSpPr>
              <a:cxnSpLocks/>
            </p:cNvCxnSpPr>
            <p:nvPr/>
          </p:nvCxnSpPr>
          <p:spPr>
            <a:xfrm>
              <a:off x="8899034" y="5133943"/>
              <a:ext cx="0" cy="250857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9284A2DA-00C8-1F44-ADC0-552D7A1B5E99}"/>
                </a:ext>
              </a:extLst>
            </p:cNvPr>
            <p:cNvCxnSpPr>
              <a:cxnSpLocks/>
            </p:cNvCxnSpPr>
            <p:nvPr/>
          </p:nvCxnSpPr>
          <p:spPr>
            <a:xfrm>
              <a:off x="8981584" y="5133943"/>
              <a:ext cx="0" cy="250857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AEEAF579-E372-DA48-B4A4-8375CFCB8AD5}"/>
              </a:ext>
            </a:extLst>
          </p:cNvPr>
          <p:cNvSpPr txBox="1"/>
          <p:nvPr/>
        </p:nvSpPr>
        <p:spPr>
          <a:xfrm>
            <a:off x="9597450" y="2962923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Roboto Mono" pitchFamily="2" charset="0"/>
                <a:ea typeface="Roboto Mono" pitchFamily="2" charset="0"/>
                <a:cs typeface="+mn-cs"/>
              </a:rPr>
              <a:t>/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D2AB49E8-FB32-ED41-844C-73D25FB79462}"/>
              </a:ext>
            </a:extLst>
          </p:cNvPr>
          <p:cNvSpPr txBox="1"/>
          <p:nvPr/>
        </p:nvSpPr>
        <p:spPr>
          <a:xfrm>
            <a:off x="9496611" y="3325691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Roboto Mono" pitchFamily="2" charset="0"/>
                <a:ea typeface="Roboto Mono" pitchFamily="2" charset="0"/>
                <a:cs typeface="+mn-cs"/>
              </a:rPr>
              <a:t>PID 0</a:t>
            </a:r>
          </a:p>
        </p:txBody>
      </p:sp>
      <p:pic>
        <p:nvPicPr>
          <p:cNvPr id="183" name="Picture 182" descr="Icon&#10;&#10;Description automatically generated">
            <a:extLst>
              <a:ext uri="{FF2B5EF4-FFF2-40B4-BE49-F238E27FC236}">
                <a16:creationId xmlns:a16="http://schemas.microsoft.com/office/drawing/2014/main" id="{00F87636-B449-C941-90A2-FE96EF7B06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10061176" y="2917174"/>
            <a:ext cx="222038" cy="470338"/>
          </a:xfrm>
          <a:prstGeom prst="rect">
            <a:avLst/>
          </a:prstGeom>
        </p:spPr>
      </p:pic>
      <p:sp>
        <p:nvSpPr>
          <p:cNvPr id="184" name="Rectangle 183">
            <a:extLst>
              <a:ext uri="{FF2B5EF4-FFF2-40B4-BE49-F238E27FC236}">
                <a16:creationId xmlns:a16="http://schemas.microsoft.com/office/drawing/2014/main" id="{28226171-AC71-724C-B9E9-43E58EC0E716}"/>
              </a:ext>
            </a:extLst>
          </p:cNvPr>
          <p:cNvSpPr/>
          <p:nvPr/>
        </p:nvSpPr>
        <p:spPr>
          <a:xfrm>
            <a:off x="10777096" y="2875506"/>
            <a:ext cx="1107446" cy="1315706"/>
          </a:xfrm>
          <a:prstGeom prst="rect">
            <a:avLst/>
          </a:prstGeom>
          <a:solidFill>
            <a:srgbClr val="96B5CA"/>
          </a:solidFill>
          <a:ln w="635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 Medium"/>
              <a:ea typeface="+mn-ea"/>
              <a:cs typeface="+mn-cs"/>
            </a:endParaRP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FBAD635F-9DFD-0945-9E89-BCC71AEF4896}"/>
              </a:ext>
            </a:extLst>
          </p:cNvPr>
          <p:cNvGrpSpPr/>
          <p:nvPr/>
        </p:nvGrpSpPr>
        <p:grpSpPr>
          <a:xfrm>
            <a:off x="10961003" y="3769993"/>
            <a:ext cx="775051" cy="341137"/>
            <a:chOff x="8303626" y="5089084"/>
            <a:chExt cx="775051" cy="341137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2D053004-643E-214C-8C71-4110911DFCFA}"/>
                </a:ext>
              </a:extLst>
            </p:cNvPr>
            <p:cNvSpPr/>
            <p:nvPr/>
          </p:nvSpPr>
          <p:spPr>
            <a:xfrm>
              <a:off x="8303626" y="5089084"/>
              <a:ext cx="775051" cy="34113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82880" tIns="182880" rIns="182880" bIns="182880" rtlCol="0" anchor="ctr"/>
            <a:lstStyle/>
            <a:p>
              <a:pPr marL="0" marR="0" lvl="0" indent="0" algn="ctr" defTabSz="914423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Medium"/>
                <a:ea typeface="+mn-ea"/>
                <a:cs typeface="+mn-cs"/>
              </a:endParaRPr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76BF4995-687F-F242-800F-18A0BC7CCF4A}"/>
                </a:ext>
              </a:extLst>
            </p:cNvPr>
            <p:cNvCxnSpPr>
              <a:cxnSpLocks/>
            </p:cNvCxnSpPr>
            <p:nvPr/>
          </p:nvCxnSpPr>
          <p:spPr>
            <a:xfrm>
              <a:off x="8403734" y="5133943"/>
              <a:ext cx="0" cy="250857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D166595E-9AC7-154D-90F6-042611C413C0}"/>
                </a:ext>
              </a:extLst>
            </p:cNvPr>
            <p:cNvCxnSpPr>
              <a:cxnSpLocks/>
            </p:cNvCxnSpPr>
            <p:nvPr/>
          </p:nvCxnSpPr>
          <p:spPr>
            <a:xfrm>
              <a:off x="8486284" y="5133943"/>
              <a:ext cx="0" cy="250857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945157AC-D66E-6E4C-B33B-FBACFE3597C0}"/>
                </a:ext>
              </a:extLst>
            </p:cNvPr>
            <p:cNvCxnSpPr>
              <a:cxnSpLocks/>
            </p:cNvCxnSpPr>
            <p:nvPr/>
          </p:nvCxnSpPr>
          <p:spPr>
            <a:xfrm>
              <a:off x="8568834" y="5133943"/>
              <a:ext cx="0" cy="250857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E7F1F116-09A6-2147-81FC-6922C569D859}"/>
                </a:ext>
              </a:extLst>
            </p:cNvPr>
            <p:cNvCxnSpPr>
              <a:cxnSpLocks/>
            </p:cNvCxnSpPr>
            <p:nvPr/>
          </p:nvCxnSpPr>
          <p:spPr>
            <a:xfrm>
              <a:off x="8651384" y="5133943"/>
              <a:ext cx="0" cy="250857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D8108136-4D04-9840-9056-601D07AC9BB6}"/>
                </a:ext>
              </a:extLst>
            </p:cNvPr>
            <p:cNvCxnSpPr>
              <a:cxnSpLocks/>
            </p:cNvCxnSpPr>
            <p:nvPr/>
          </p:nvCxnSpPr>
          <p:spPr>
            <a:xfrm>
              <a:off x="8733934" y="5133943"/>
              <a:ext cx="0" cy="250857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A7F9ED3E-97AA-A240-96B4-DF8C00BB3553}"/>
                </a:ext>
              </a:extLst>
            </p:cNvPr>
            <p:cNvCxnSpPr>
              <a:cxnSpLocks/>
            </p:cNvCxnSpPr>
            <p:nvPr/>
          </p:nvCxnSpPr>
          <p:spPr>
            <a:xfrm>
              <a:off x="8816484" y="5133943"/>
              <a:ext cx="0" cy="250857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943F6573-00B0-EA46-AD85-6B34C4FAA8E7}"/>
                </a:ext>
              </a:extLst>
            </p:cNvPr>
            <p:cNvCxnSpPr>
              <a:cxnSpLocks/>
            </p:cNvCxnSpPr>
            <p:nvPr/>
          </p:nvCxnSpPr>
          <p:spPr>
            <a:xfrm>
              <a:off x="8899034" y="5133943"/>
              <a:ext cx="0" cy="250857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666824F5-F099-E74B-9331-FAFE096B2129}"/>
                </a:ext>
              </a:extLst>
            </p:cNvPr>
            <p:cNvCxnSpPr>
              <a:cxnSpLocks/>
            </p:cNvCxnSpPr>
            <p:nvPr/>
          </p:nvCxnSpPr>
          <p:spPr>
            <a:xfrm>
              <a:off x="8981584" y="5133943"/>
              <a:ext cx="0" cy="250857"/>
            </a:xfrm>
            <a:prstGeom prst="line">
              <a:avLst/>
            </a:prstGeom>
            <a:ln w="38100"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5" name="TextBox 194">
            <a:extLst>
              <a:ext uri="{FF2B5EF4-FFF2-40B4-BE49-F238E27FC236}">
                <a16:creationId xmlns:a16="http://schemas.microsoft.com/office/drawing/2014/main" id="{52D230C4-4034-D74B-AFAB-118660347C66}"/>
              </a:ext>
            </a:extLst>
          </p:cNvPr>
          <p:cNvSpPr txBox="1"/>
          <p:nvPr/>
        </p:nvSpPr>
        <p:spPr>
          <a:xfrm>
            <a:off x="10926138" y="2962923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Roboto Mono" pitchFamily="2" charset="0"/>
                <a:ea typeface="Roboto Mono" pitchFamily="2" charset="0"/>
                <a:cs typeface="+mn-cs"/>
              </a:rPr>
              <a:t>/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EB9F87D7-5E3B-EC4A-A05C-D690698D3D95}"/>
              </a:ext>
            </a:extLst>
          </p:cNvPr>
          <p:cNvSpPr txBox="1"/>
          <p:nvPr/>
        </p:nvSpPr>
        <p:spPr>
          <a:xfrm>
            <a:off x="10825299" y="3325691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Roboto Mono" pitchFamily="2" charset="0"/>
                <a:ea typeface="Roboto Mono" pitchFamily="2" charset="0"/>
                <a:cs typeface="+mn-cs"/>
              </a:rPr>
              <a:t>PID 0</a:t>
            </a:r>
          </a:p>
        </p:txBody>
      </p:sp>
      <p:pic>
        <p:nvPicPr>
          <p:cNvPr id="197" name="Picture 196" descr="Icon&#10;&#10;Description automatically generated">
            <a:extLst>
              <a:ext uri="{FF2B5EF4-FFF2-40B4-BE49-F238E27FC236}">
                <a16:creationId xmlns:a16="http://schemas.microsoft.com/office/drawing/2014/main" id="{A270E9BA-E12D-5D43-BFD7-28BE889229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11389864" y="2917174"/>
            <a:ext cx="222038" cy="470338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65FCDE-05E8-1743-AC01-9F576D9A5C9C}"/>
              </a:ext>
            </a:extLst>
          </p:cNvPr>
          <p:cNvCxnSpPr>
            <a:cxnSpLocks/>
          </p:cNvCxnSpPr>
          <p:nvPr/>
        </p:nvCxnSpPr>
        <p:spPr>
          <a:xfrm>
            <a:off x="4086970" y="4659071"/>
            <a:ext cx="885081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1F3E9775-C636-8A44-AA81-774D11875A19}"/>
              </a:ext>
            </a:extLst>
          </p:cNvPr>
          <p:cNvCxnSpPr>
            <a:cxnSpLocks/>
          </p:cNvCxnSpPr>
          <p:nvPr/>
        </p:nvCxnSpPr>
        <p:spPr>
          <a:xfrm>
            <a:off x="7219951" y="3799488"/>
            <a:ext cx="885081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EC24F7FE-C4F6-D142-B449-2F0A0AFFE7C1}"/>
              </a:ext>
            </a:extLst>
          </p:cNvPr>
          <p:cNvGrpSpPr/>
          <p:nvPr/>
        </p:nvGrpSpPr>
        <p:grpSpPr>
          <a:xfrm>
            <a:off x="297370" y="5189550"/>
            <a:ext cx="3694838" cy="540758"/>
            <a:chOff x="297370" y="5189550"/>
            <a:chExt cx="3694838" cy="540758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08F4922-3A2E-C141-B6C0-01C9B7EDC8EF}"/>
                </a:ext>
              </a:extLst>
            </p:cNvPr>
            <p:cNvSpPr txBox="1"/>
            <p:nvPr/>
          </p:nvSpPr>
          <p:spPr>
            <a:xfrm>
              <a:off x="297370" y="5330198"/>
              <a:ext cx="3671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2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Gotham Medium"/>
                  <a:ea typeface="+mn-ea"/>
                  <a:cs typeface="+mn-cs"/>
                </a:rPr>
                <a:t>VM model</a:t>
              </a:r>
            </a:p>
          </p:txBody>
        </p:sp>
        <p:sp>
          <p:nvSpPr>
            <p:cNvPr id="71" name="Left Bracket 70">
              <a:extLst>
                <a:ext uri="{FF2B5EF4-FFF2-40B4-BE49-F238E27FC236}">
                  <a16:creationId xmlns:a16="http://schemas.microsoft.com/office/drawing/2014/main" id="{DB70E874-2424-564B-90F8-51B2684E3351}"/>
                </a:ext>
              </a:extLst>
            </p:cNvPr>
            <p:cNvSpPr/>
            <p:nvPr/>
          </p:nvSpPr>
          <p:spPr>
            <a:xfrm rot="16200000">
              <a:off x="2105320" y="3404639"/>
              <a:ext cx="101977" cy="3671799"/>
            </a:xfrm>
            <a:prstGeom prst="leftBracket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2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Gotham Medium"/>
                <a:ea typeface="+mn-ea"/>
                <a:cs typeface="+mn-c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A61A36C-D556-1442-A136-59A1B1DA4030}"/>
              </a:ext>
            </a:extLst>
          </p:cNvPr>
          <p:cNvGrpSpPr/>
          <p:nvPr/>
        </p:nvGrpSpPr>
        <p:grpSpPr>
          <a:xfrm>
            <a:off x="8144172" y="4348603"/>
            <a:ext cx="3694838" cy="1464087"/>
            <a:chOff x="8144172" y="4348603"/>
            <a:chExt cx="3694838" cy="146408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19CEA14-17CE-894C-B1C5-BA540CF98952}"/>
                </a:ext>
              </a:extLst>
            </p:cNvPr>
            <p:cNvSpPr txBox="1"/>
            <p:nvPr/>
          </p:nvSpPr>
          <p:spPr>
            <a:xfrm>
              <a:off x="8144172" y="4489251"/>
              <a:ext cx="36718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2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Gotham Medium"/>
                  <a:ea typeface="+mn-ea"/>
                  <a:cs typeface="+mn-cs"/>
                </a:rPr>
                <a:t>Container model</a:t>
              </a:r>
            </a:p>
            <a:p>
              <a:pPr marL="0" marR="0" lvl="0" indent="0" algn="ctr" defTabSz="91442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Gotham Light"/>
                  <a:ea typeface="+mn-ea"/>
                  <a:cs typeface="+mn-cs"/>
                </a:rPr>
                <a:t>Smaller</a:t>
              </a:r>
            </a:p>
            <a:p>
              <a:pPr marL="0" marR="0" lvl="0" indent="0" algn="ctr" defTabSz="91442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Gotham Light"/>
                  <a:ea typeface="+mn-ea"/>
                  <a:cs typeface="+mn-cs"/>
                </a:rPr>
                <a:t>Faster</a:t>
              </a:r>
            </a:p>
            <a:p>
              <a:pPr marL="0" marR="0" lvl="0" indent="0" algn="ctr" defTabSz="91442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Gotham Light"/>
                  <a:ea typeface="+mn-ea"/>
                  <a:cs typeface="+mn-cs"/>
                </a:rPr>
                <a:t>Lighter weight</a:t>
              </a:r>
            </a:p>
          </p:txBody>
        </p:sp>
        <p:sp>
          <p:nvSpPr>
            <p:cNvPr id="73" name="Left Bracket 72">
              <a:extLst>
                <a:ext uri="{FF2B5EF4-FFF2-40B4-BE49-F238E27FC236}">
                  <a16:creationId xmlns:a16="http://schemas.microsoft.com/office/drawing/2014/main" id="{91A1B4ED-F13C-4C4B-9A08-600920B1949C}"/>
                </a:ext>
              </a:extLst>
            </p:cNvPr>
            <p:cNvSpPr/>
            <p:nvPr/>
          </p:nvSpPr>
          <p:spPr>
            <a:xfrm rot="16200000">
              <a:off x="9952122" y="2563692"/>
              <a:ext cx="101977" cy="3671799"/>
            </a:xfrm>
            <a:prstGeom prst="leftBracket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2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Gotham Medium"/>
                <a:ea typeface="+mn-ea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529B617-8A41-684A-873D-904F138BE12D}"/>
              </a:ext>
            </a:extLst>
          </p:cNvPr>
          <p:cNvSpPr txBox="1"/>
          <p:nvPr/>
        </p:nvSpPr>
        <p:spPr>
          <a:xfrm>
            <a:off x="8167212" y="5710619"/>
            <a:ext cx="3648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Gotham Light"/>
                <a:ea typeface="+mn-ea"/>
                <a:cs typeface="+mn-cs"/>
              </a:rPr>
              <a:t>Better app density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2CF59F-4E61-0442-B8D8-AEB6EE7C2487}"/>
              </a:ext>
            </a:extLst>
          </p:cNvPr>
          <p:cNvSpPr/>
          <p:nvPr/>
        </p:nvSpPr>
        <p:spPr>
          <a:xfrm>
            <a:off x="320408" y="3050453"/>
            <a:ext cx="1107446" cy="622921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Medium"/>
                <a:ea typeface="+mn-ea"/>
                <a:cs typeface="+mn-cs"/>
              </a:rPr>
              <a:t>OS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CCB7F9A-3DFF-A64C-8B14-36AB7E9F76C3}"/>
              </a:ext>
            </a:extLst>
          </p:cNvPr>
          <p:cNvSpPr/>
          <p:nvPr/>
        </p:nvSpPr>
        <p:spPr>
          <a:xfrm>
            <a:off x="1649966" y="3054555"/>
            <a:ext cx="1107446" cy="622921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Medium"/>
                <a:ea typeface="+mn-ea"/>
                <a:cs typeface="+mn-cs"/>
              </a:rPr>
              <a:t>OS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F7833C9-C282-974D-9FA4-C62B23AC18F0}"/>
              </a:ext>
            </a:extLst>
          </p:cNvPr>
          <p:cNvSpPr/>
          <p:nvPr/>
        </p:nvSpPr>
        <p:spPr>
          <a:xfrm>
            <a:off x="2979524" y="3058657"/>
            <a:ext cx="1107446" cy="622921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Medium"/>
                <a:ea typeface="+mn-ea"/>
                <a:cs typeface="+mn-cs"/>
              </a:rPr>
              <a:t>OS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B2CE495-1475-EE46-95BD-3D1F9C785142}"/>
              </a:ext>
            </a:extLst>
          </p:cNvPr>
          <p:cNvSpPr/>
          <p:nvPr/>
        </p:nvSpPr>
        <p:spPr>
          <a:xfrm>
            <a:off x="320408" y="2610222"/>
            <a:ext cx="1107446" cy="400110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Medium"/>
                <a:ea typeface="+mn-ea"/>
                <a:cs typeface="+mn-cs"/>
              </a:rPr>
              <a:t>App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AB6465C-B654-4E47-A8E8-35B6BD15B0B9}"/>
              </a:ext>
            </a:extLst>
          </p:cNvPr>
          <p:cNvSpPr/>
          <p:nvPr/>
        </p:nvSpPr>
        <p:spPr>
          <a:xfrm>
            <a:off x="1649096" y="2610222"/>
            <a:ext cx="1107446" cy="400110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Medium"/>
                <a:ea typeface="+mn-ea"/>
                <a:cs typeface="+mn-cs"/>
              </a:rPr>
              <a:t>App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2825BB4-D7EA-BC44-9CA1-9FB30B4E6FEF}"/>
              </a:ext>
            </a:extLst>
          </p:cNvPr>
          <p:cNvSpPr/>
          <p:nvPr/>
        </p:nvSpPr>
        <p:spPr>
          <a:xfrm>
            <a:off x="2977784" y="2610222"/>
            <a:ext cx="1107446" cy="400110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Medium"/>
                <a:ea typeface="+mn-ea"/>
                <a:cs typeface="+mn-cs"/>
              </a:rPr>
              <a:t>App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FB4422B-35E6-AB4D-A182-8BCEF4727BD4}"/>
              </a:ext>
            </a:extLst>
          </p:cNvPr>
          <p:cNvSpPr/>
          <p:nvPr/>
        </p:nvSpPr>
        <p:spPr>
          <a:xfrm>
            <a:off x="8119720" y="2435956"/>
            <a:ext cx="1107446" cy="400110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Medium"/>
                <a:ea typeface="+mn-ea"/>
                <a:cs typeface="+mn-cs"/>
              </a:rPr>
              <a:t>App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5E50B6B-9A02-DB44-8953-93D5C0282185}"/>
              </a:ext>
            </a:extLst>
          </p:cNvPr>
          <p:cNvSpPr/>
          <p:nvPr/>
        </p:nvSpPr>
        <p:spPr>
          <a:xfrm>
            <a:off x="9448408" y="2435956"/>
            <a:ext cx="1107446" cy="400110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Medium"/>
                <a:ea typeface="+mn-ea"/>
                <a:cs typeface="+mn-cs"/>
              </a:rPr>
              <a:t>App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5143BD2-7037-8849-8B08-FE601832A417}"/>
              </a:ext>
            </a:extLst>
          </p:cNvPr>
          <p:cNvSpPr/>
          <p:nvPr/>
        </p:nvSpPr>
        <p:spPr>
          <a:xfrm>
            <a:off x="10777096" y="2435956"/>
            <a:ext cx="1107446" cy="400110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marL="0" marR="0" lvl="0" indent="0" algn="ctr" defTabSz="91442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Medium"/>
                <a:ea typeface="+mn-ea"/>
                <a:cs typeface="+mn-cs"/>
              </a:rPr>
              <a:t>App</a:t>
            </a:r>
          </a:p>
        </p:txBody>
      </p:sp>
    </p:spTree>
    <p:extLst>
      <p:ext uri="{BB962C8B-B14F-4D97-AF65-F5344CB8AC3E}">
        <p14:creationId xmlns:p14="http://schemas.microsoft.com/office/powerpoint/2010/main" val="39098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luralsight default theme">
  <a:themeElements>
    <a:clrScheme name="Custom 5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05A28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luralsight November 2015">
      <a:majorFont>
        <a:latin typeface="Gotham Light"/>
        <a:ea typeface=""/>
        <a:cs typeface=""/>
      </a:majorFont>
      <a:minorFont>
        <a:latin typeface="Gotham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182880" tIns="182880" rIns="182880" bIns="182880" rtlCol="0" anchor="ctr"/>
      <a:lstStyle>
        <a:defPPr algn="ctr">
          <a:spcBef>
            <a:spcPts val="600"/>
          </a:spcBef>
          <a:defRPr sz="2000"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accent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luralsight_PowerPoint_Template_October_2018.pptx" id="{2BDDEC3B-8D55-4AFC-8ED3-6CAF26EBB31F}" vid="{514194D0-3BD3-4C1D-A418-B7BC0CB87AB4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10301</TotalTime>
  <Words>557</Words>
  <Application>Microsoft Macintosh PowerPoint</Application>
  <PresentationFormat>Widescreen</PresentationFormat>
  <Paragraphs>372</Paragraphs>
  <Slides>60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60</vt:i4>
      </vt:variant>
    </vt:vector>
  </HeadingPairs>
  <TitlesOfParts>
    <vt:vector size="83" baseType="lpstr">
      <vt:lpstr>Arial</vt:lpstr>
      <vt:lpstr>Calibri</vt:lpstr>
      <vt:lpstr>Calibri Light</vt:lpstr>
      <vt:lpstr>Consolas</vt:lpstr>
      <vt:lpstr>Fira Code</vt:lpstr>
      <vt:lpstr>Gotham Book</vt:lpstr>
      <vt:lpstr>Gotham Light</vt:lpstr>
      <vt:lpstr>Gotham Medium</vt:lpstr>
      <vt:lpstr>klingon font</vt:lpstr>
      <vt:lpstr>Lucida Grande</vt:lpstr>
      <vt:lpstr>Montserrat</vt:lpstr>
      <vt:lpstr>Myriad Pro</vt:lpstr>
      <vt:lpstr>Myriad Pro Light</vt:lpstr>
      <vt:lpstr>PS TT Commons</vt:lpstr>
      <vt:lpstr>Raleway</vt:lpstr>
      <vt:lpstr>Raleway Medium</vt:lpstr>
      <vt:lpstr>Roboto Mono</vt:lpstr>
      <vt:lpstr>Ubuntu</vt:lpstr>
      <vt:lpstr>Wingdings</vt:lpstr>
      <vt:lpstr>Wingdings 3</vt:lpstr>
      <vt:lpstr>Office Theme</vt:lpstr>
      <vt:lpstr>1_Pluralsight default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ash@kubetrainer.com</dc:creator>
  <cp:lastModifiedBy>Nigel Poulton</cp:lastModifiedBy>
  <cp:revision>85</cp:revision>
  <dcterms:created xsi:type="dcterms:W3CDTF">2021-05-26T10:15:34Z</dcterms:created>
  <dcterms:modified xsi:type="dcterms:W3CDTF">2022-11-09T12:01:22Z</dcterms:modified>
</cp:coreProperties>
</file>